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1" clrIdx="0">
    <p:extLst>
      <p:ext uri="{19B8F6BF-5375-455C-9EA6-DF929625EA0E}">
        <p15:presenceInfo xmlns:p15="http://schemas.microsoft.com/office/powerpoint/2012/main" userId="H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72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EED989-248F-45E5-A21A-E657505443C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5BE50BC-A748-48B5-AE80-74C6166C706F}">
      <dgm:prSet phldrT="[Text]"/>
      <dgm:spPr/>
      <dgm:t>
        <a:bodyPr/>
        <a:lstStyle/>
        <a:p>
          <a:r>
            <a:rPr lang="th-TH" dirty="0" smtClean="0">
              <a:solidFill>
                <a:schemeClr val="tx1"/>
              </a:solidFill>
            </a:rPr>
            <a:t>รายงานการเบิกจ่ายงบประมาณ</a:t>
          </a:r>
          <a:endParaRPr lang="en-US" dirty="0">
            <a:solidFill>
              <a:schemeClr val="tx1"/>
            </a:solidFill>
          </a:endParaRPr>
        </a:p>
      </dgm:t>
    </dgm:pt>
    <dgm:pt modelId="{57445C82-D771-41AE-AE07-B5401841881C}" type="parTrans" cxnId="{BFB88B5F-61A7-4785-8EDE-C71C1B0B6B7D}">
      <dgm:prSet/>
      <dgm:spPr/>
      <dgm:t>
        <a:bodyPr/>
        <a:lstStyle/>
        <a:p>
          <a:endParaRPr lang="en-US"/>
        </a:p>
      </dgm:t>
    </dgm:pt>
    <dgm:pt modelId="{C40D87B9-EA68-4510-8E6E-026A8D35AB72}" type="sibTrans" cxnId="{BFB88B5F-61A7-4785-8EDE-C71C1B0B6B7D}">
      <dgm:prSet/>
      <dgm:spPr/>
      <dgm:t>
        <a:bodyPr/>
        <a:lstStyle/>
        <a:p>
          <a:endParaRPr lang="en-US"/>
        </a:p>
      </dgm:t>
    </dgm:pt>
    <dgm:pt modelId="{1C4A8C9D-37AD-44AE-9F0F-49ED17CED0FD}">
      <dgm:prSet phldrT="[Text]"/>
      <dgm:spPr/>
      <dgm:t>
        <a:bodyPr/>
        <a:lstStyle/>
        <a:p>
          <a:r>
            <a:rPr lang="th-TH" dirty="0" smtClean="0">
              <a:solidFill>
                <a:schemeClr val="tx1"/>
              </a:solidFill>
            </a:rPr>
            <a:t>จัดทำข้อมูลผลการเบิกจ่ายเพื่อการประชุม</a:t>
          </a:r>
          <a:endParaRPr lang="en-US" dirty="0">
            <a:solidFill>
              <a:schemeClr val="tx1"/>
            </a:solidFill>
          </a:endParaRPr>
        </a:p>
      </dgm:t>
    </dgm:pt>
    <dgm:pt modelId="{321A820E-AA29-40BD-87F0-29DD03B62DC0}" type="parTrans" cxnId="{8B267DE0-BF58-4D50-97E2-B195E81224FD}">
      <dgm:prSet/>
      <dgm:spPr/>
      <dgm:t>
        <a:bodyPr/>
        <a:lstStyle/>
        <a:p>
          <a:endParaRPr lang="en-US"/>
        </a:p>
      </dgm:t>
    </dgm:pt>
    <dgm:pt modelId="{CED53761-E61D-4794-B7B2-E96737B9EFAE}" type="sibTrans" cxnId="{8B267DE0-BF58-4D50-97E2-B195E81224FD}">
      <dgm:prSet/>
      <dgm:spPr/>
      <dgm:t>
        <a:bodyPr/>
        <a:lstStyle/>
        <a:p>
          <a:endParaRPr lang="en-US"/>
        </a:p>
      </dgm:t>
    </dgm:pt>
    <dgm:pt modelId="{2BC61A0A-96D7-437E-ACE5-104BB9E2566F}">
      <dgm:prSet phldrT="[Text]"/>
      <dgm:spPr/>
      <dgm:t>
        <a:bodyPr/>
        <a:lstStyle/>
        <a:p>
          <a:r>
            <a:rPr lang="th-TH" dirty="0" smtClean="0">
              <a:solidFill>
                <a:schemeClr val="tx1"/>
              </a:solidFill>
            </a:rPr>
            <a:t>จัดลำดับผลการเบิกจ่ายสำนักกองศูนย์ จังหวัดและศูนย์การศึกษาเพื่อลงเว็ปกองคลัง</a:t>
          </a:r>
          <a:endParaRPr lang="en-US" dirty="0">
            <a:solidFill>
              <a:schemeClr val="tx1"/>
            </a:solidFill>
          </a:endParaRPr>
        </a:p>
      </dgm:t>
    </dgm:pt>
    <dgm:pt modelId="{9EE38A8B-CFDD-4155-819C-3496EF3BA51C}" type="parTrans" cxnId="{28B5792C-580A-4EDC-BAC3-CF07A601D69E}">
      <dgm:prSet/>
      <dgm:spPr/>
      <dgm:t>
        <a:bodyPr/>
        <a:lstStyle/>
        <a:p>
          <a:endParaRPr lang="en-US"/>
        </a:p>
      </dgm:t>
    </dgm:pt>
    <dgm:pt modelId="{C622FDD0-EFAC-4A62-8EB8-8144434BB65C}" type="sibTrans" cxnId="{28B5792C-580A-4EDC-BAC3-CF07A601D69E}">
      <dgm:prSet/>
      <dgm:spPr/>
      <dgm:t>
        <a:bodyPr/>
        <a:lstStyle/>
        <a:p>
          <a:endParaRPr lang="en-US"/>
        </a:p>
      </dgm:t>
    </dgm:pt>
    <dgm:pt modelId="{C09A0C7E-6CAD-40CC-96A6-25AC17057278}" type="pres">
      <dgm:prSet presAssocID="{AEEED989-248F-45E5-A21A-E657505443C1}" presName="linear" presStyleCnt="0">
        <dgm:presLayoutVars>
          <dgm:dir/>
          <dgm:animLvl val="lvl"/>
          <dgm:resizeHandles val="exact"/>
        </dgm:presLayoutVars>
      </dgm:prSet>
      <dgm:spPr/>
    </dgm:pt>
    <dgm:pt modelId="{EE762D04-909D-4192-80AF-5CADB6330F59}" type="pres">
      <dgm:prSet presAssocID="{D5BE50BC-A748-48B5-AE80-74C6166C706F}" presName="parentLin" presStyleCnt="0"/>
      <dgm:spPr/>
    </dgm:pt>
    <dgm:pt modelId="{88C6706F-8F70-4F68-897C-37202E07666D}" type="pres">
      <dgm:prSet presAssocID="{D5BE50BC-A748-48B5-AE80-74C6166C706F}" presName="parentLeftMargin" presStyleLbl="node1" presStyleIdx="0" presStyleCnt="3"/>
      <dgm:spPr/>
    </dgm:pt>
    <dgm:pt modelId="{83054522-F752-4571-8D1C-F062DAC3BA8B}" type="pres">
      <dgm:prSet presAssocID="{D5BE50BC-A748-48B5-AE80-74C6166C706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3F0CA6-E69C-4741-9D26-663D6104E382}" type="pres">
      <dgm:prSet presAssocID="{D5BE50BC-A748-48B5-AE80-74C6166C706F}" presName="negativeSpace" presStyleCnt="0"/>
      <dgm:spPr/>
    </dgm:pt>
    <dgm:pt modelId="{94829728-D02B-472E-9C68-1011143D9472}" type="pres">
      <dgm:prSet presAssocID="{D5BE50BC-A748-48B5-AE80-74C6166C706F}" presName="childText" presStyleLbl="conFgAcc1" presStyleIdx="0" presStyleCnt="3">
        <dgm:presLayoutVars>
          <dgm:bulletEnabled val="1"/>
        </dgm:presLayoutVars>
      </dgm:prSet>
      <dgm:spPr/>
    </dgm:pt>
    <dgm:pt modelId="{B7AAA92E-F56B-4627-8936-F48F542A79D9}" type="pres">
      <dgm:prSet presAssocID="{C40D87B9-EA68-4510-8E6E-026A8D35AB72}" presName="spaceBetweenRectangles" presStyleCnt="0"/>
      <dgm:spPr/>
    </dgm:pt>
    <dgm:pt modelId="{80F17738-11EE-447F-83E6-A8500F068E60}" type="pres">
      <dgm:prSet presAssocID="{1C4A8C9D-37AD-44AE-9F0F-49ED17CED0FD}" presName="parentLin" presStyleCnt="0"/>
      <dgm:spPr/>
    </dgm:pt>
    <dgm:pt modelId="{A17DC244-BDF7-444F-AA62-10FBD79F5E71}" type="pres">
      <dgm:prSet presAssocID="{1C4A8C9D-37AD-44AE-9F0F-49ED17CED0FD}" presName="parentLeftMargin" presStyleLbl="node1" presStyleIdx="0" presStyleCnt="3"/>
      <dgm:spPr/>
    </dgm:pt>
    <dgm:pt modelId="{E9212C85-1A11-4AA8-BF7B-5893BBA87252}" type="pres">
      <dgm:prSet presAssocID="{1C4A8C9D-37AD-44AE-9F0F-49ED17CED0F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27E0D8-FEC2-4082-BF4A-D43180646FD4}" type="pres">
      <dgm:prSet presAssocID="{1C4A8C9D-37AD-44AE-9F0F-49ED17CED0FD}" presName="negativeSpace" presStyleCnt="0"/>
      <dgm:spPr/>
    </dgm:pt>
    <dgm:pt modelId="{DE3140FB-D524-4FF6-83DC-EEF1E68EC0A0}" type="pres">
      <dgm:prSet presAssocID="{1C4A8C9D-37AD-44AE-9F0F-49ED17CED0FD}" presName="childText" presStyleLbl="conFgAcc1" presStyleIdx="1" presStyleCnt="3">
        <dgm:presLayoutVars>
          <dgm:bulletEnabled val="1"/>
        </dgm:presLayoutVars>
      </dgm:prSet>
      <dgm:spPr/>
    </dgm:pt>
    <dgm:pt modelId="{48351B77-B448-4DA6-8AA2-87B23E0DC6BC}" type="pres">
      <dgm:prSet presAssocID="{CED53761-E61D-4794-B7B2-E96737B9EFAE}" presName="spaceBetweenRectangles" presStyleCnt="0"/>
      <dgm:spPr/>
    </dgm:pt>
    <dgm:pt modelId="{A8774280-B476-42CD-80EE-39F39A729D2B}" type="pres">
      <dgm:prSet presAssocID="{2BC61A0A-96D7-437E-ACE5-104BB9E2566F}" presName="parentLin" presStyleCnt="0"/>
      <dgm:spPr/>
    </dgm:pt>
    <dgm:pt modelId="{E1FF1A94-C353-4CF5-AFE6-425C26FE3B97}" type="pres">
      <dgm:prSet presAssocID="{2BC61A0A-96D7-437E-ACE5-104BB9E2566F}" presName="parentLeftMargin" presStyleLbl="node1" presStyleIdx="1" presStyleCnt="3"/>
      <dgm:spPr/>
    </dgm:pt>
    <dgm:pt modelId="{4BE9F038-5DDA-4734-8B7E-235D04D22BF3}" type="pres">
      <dgm:prSet presAssocID="{2BC61A0A-96D7-437E-ACE5-104BB9E2566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2DEF36-DC94-4D99-B660-A9ED330508C1}" type="pres">
      <dgm:prSet presAssocID="{2BC61A0A-96D7-437E-ACE5-104BB9E2566F}" presName="negativeSpace" presStyleCnt="0"/>
      <dgm:spPr/>
    </dgm:pt>
    <dgm:pt modelId="{E85945B0-418D-42E0-AF35-43563FE24788}" type="pres">
      <dgm:prSet presAssocID="{2BC61A0A-96D7-437E-ACE5-104BB9E2566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B267DE0-BF58-4D50-97E2-B195E81224FD}" srcId="{AEEED989-248F-45E5-A21A-E657505443C1}" destId="{1C4A8C9D-37AD-44AE-9F0F-49ED17CED0FD}" srcOrd="1" destOrd="0" parTransId="{321A820E-AA29-40BD-87F0-29DD03B62DC0}" sibTransId="{CED53761-E61D-4794-B7B2-E96737B9EFAE}"/>
    <dgm:cxn modelId="{38B11684-C5F3-4D1C-9B7F-11F593F34638}" type="presOf" srcId="{1C4A8C9D-37AD-44AE-9F0F-49ED17CED0FD}" destId="{E9212C85-1A11-4AA8-BF7B-5893BBA87252}" srcOrd="1" destOrd="0" presId="urn:microsoft.com/office/officeart/2005/8/layout/list1"/>
    <dgm:cxn modelId="{B2387A76-A625-4F47-BBE8-08417C82E06C}" type="presOf" srcId="{D5BE50BC-A748-48B5-AE80-74C6166C706F}" destId="{88C6706F-8F70-4F68-897C-37202E07666D}" srcOrd="0" destOrd="0" presId="urn:microsoft.com/office/officeart/2005/8/layout/list1"/>
    <dgm:cxn modelId="{B8E2A6E1-767B-48FA-96F0-00A023A75168}" type="presOf" srcId="{2BC61A0A-96D7-437E-ACE5-104BB9E2566F}" destId="{4BE9F038-5DDA-4734-8B7E-235D04D22BF3}" srcOrd="1" destOrd="0" presId="urn:microsoft.com/office/officeart/2005/8/layout/list1"/>
    <dgm:cxn modelId="{BFB88B5F-61A7-4785-8EDE-C71C1B0B6B7D}" srcId="{AEEED989-248F-45E5-A21A-E657505443C1}" destId="{D5BE50BC-A748-48B5-AE80-74C6166C706F}" srcOrd="0" destOrd="0" parTransId="{57445C82-D771-41AE-AE07-B5401841881C}" sibTransId="{C40D87B9-EA68-4510-8E6E-026A8D35AB72}"/>
    <dgm:cxn modelId="{82E1681D-076A-4734-B0F0-F4276924A241}" type="presOf" srcId="{AEEED989-248F-45E5-A21A-E657505443C1}" destId="{C09A0C7E-6CAD-40CC-96A6-25AC17057278}" srcOrd="0" destOrd="0" presId="urn:microsoft.com/office/officeart/2005/8/layout/list1"/>
    <dgm:cxn modelId="{1B49F1B3-55FE-40A7-B1FB-3477AEC93B2E}" type="presOf" srcId="{2BC61A0A-96D7-437E-ACE5-104BB9E2566F}" destId="{E1FF1A94-C353-4CF5-AFE6-425C26FE3B97}" srcOrd="0" destOrd="0" presId="urn:microsoft.com/office/officeart/2005/8/layout/list1"/>
    <dgm:cxn modelId="{28B5792C-580A-4EDC-BAC3-CF07A601D69E}" srcId="{AEEED989-248F-45E5-A21A-E657505443C1}" destId="{2BC61A0A-96D7-437E-ACE5-104BB9E2566F}" srcOrd="2" destOrd="0" parTransId="{9EE38A8B-CFDD-4155-819C-3496EF3BA51C}" sibTransId="{C622FDD0-EFAC-4A62-8EB8-8144434BB65C}"/>
    <dgm:cxn modelId="{7AB99460-20BA-410B-9A7D-143B4F73F2E8}" type="presOf" srcId="{D5BE50BC-A748-48B5-AE80-74C6166C706F}" destId="{83054522-F752-4571-8D1C-F062DAC3BA8B}" srcOrd="1" destOrd="0" presId="urn:microsoft.com/office/officeart/2005/8/layout/list1"/>
    <dgm:cxn modelId="{88A1D4D9-DED1-488A-99E0-E60DB443FD19}" type="presOf" srcId="{1C4A8C9D-37AD-44AE-9F0F-49ED17CED0FD}" destId="{A17DC244-BDF7-444F-AA62-10FBD79F5E71}" srcOrd="0" destOrd="0" presId="urn:microsoft.com/office/officeart/2005/8/layout/list1"/>
    <dgm:cxn modelId="{595F0C2F-BAE7-40B6-ABF9-BF732560984A}" type="presParOf" srcId="{C09A0C7E-6CAD-40CC-96A6-25AC17057278}" destId="{EE762D04-909D-4192-80AF-5CADB6330F59}" srcOrd="0" destOrd="0" presId="urn:microsoft.com/office/officeart/2005/8/layout/list1"/>
    <dgm:cxn modelId="{7E8329FB-0BC7-4356-9485-0A8C8A482D2D}" type="presParOf" srcId="{EE762D04-909D-4192-80AF-5CADB6330F59}" destId="{88C6706F-8F70-4F68-897C-37202E07666D}" srcOrd="0" destOrd="0" presId="urn:microsoft.com/office/officeart/2005/8/layout/list1"/>
    <dgm:cxn modelId="{81835886-5748-4AA0-B745-71C58CC7F011}" type="presParOf" srcId="{EE762D04-909D-4192-80AF-5CADB6330F59}" destId="{83054522-F752-4571-8D1C-F062DAC3BA8B}" srcOrd="1" destOrd="0" presId="urn:microsoft.com/office/officeart/2005/8/layout/list1"/>
    <dgm:cxn modelId="{E99F3FCF-4254-491B-837A-995A5E9DF356}" type="presParOf" srcId="{C09A0C7E-6CAD-40CC-96A6-25AC17057278}" destId="{AC3F0CA6-E69C-4741-9D26-663D6104E382}" srcOrd="1" destOrd="0" presId="urn:microsoft.com/office/officeart/2005/8/layout/list1"/>
    <dgm:cxn modelId="{4FCB40F5-8BB4-4B21-8AE3-AB5D23BB616E}" type="presParOf" srcId="{C09A0C7E-6CAD-40CC-96A6-25AC17057278}" destId="{94829728-D02B-472E-9C68-1011143D9472}" srcOrd="2" destOrd="0" presId="urn:microsoft.com/office/officeart/2005/8/layout/list1"/>
    <dgm:cxn modelId="{198B7025-8618-4666-994A-3E2EB3809180}" type="presParOf" srcId="{C09A0C7E-6CAD-40CC-96A6-25AC17057278}" destId="{B7AAA92E-F56B-4627-8936-F48F542A79D9}" srcOrd="3" destOrd="0" presId="urn:microsoft.com/office/officeart/2005/8/layout/list1"/>
    <dgm:cxn modelId="{13EDE792-267A-48A4-999F-3FC98AB2EC6E}" type="presParOf" srcId="{C09A0C7E-6CAD-40CC-96A6-25AC17057278}" destId="{80F17738-11EE-447F-83E6-A8500F068E60}" srcOrd="4" destOrd="0" presId="urn:microsoft.com/office/officeart/2005/8/layout/list1"/>
    <dgm:cxn modelId="{38576B35-82D7-4513-AFFA-73189F6412BA}" type="presParOf" srcId="{80F17738-11EE-447F-83E6-A8500F068E60}" destId="{A17DC244-BDF7-444F-AA62-10FBD79F5E71}" srcOrd="0" destOrd="0" presId="urn:microsoft.com/office/officeart/2005/8/layout/list1"/>
    <dgm:cxn modelId="{71004072-FEF6-4E22-AD50-1B69A0A5B8D9}" type="presParOf" srcId="{80F17738-11EE-447F-83E6-A8500F068E60}" destId="{E9212C85-1A11-4AA8-BF7B-5893BBA87252}" srcOrd="1" destOrd="0" presId="urn:microsoft.com/office/officeart/2005/8/layout/list1"/>
    <dgm:cxn modelId="{8DAB7193-3FD8-4077-8A22-062C24147633}" type="presParOf" srcId="{C09A0C7E-6CAD-40CC-96A6-25AC17057278}" destId="{AE27E0D8-FEC2-4082-BF4A-D43180646FD4}" srcOrd="5" destOrd="0" presId="urn:microsoft.com/office/officeart/2005/8/layout/list1"/>
    <dgm:cxn modelId="{76B24992-F639-4CD0-A2FB-C4C8F508D635}" type="presParOf" srcId="{C09A0C7E-6CAD-40CC-96A6-25AC17057278}" destId="{DE3140FB-D524-4FF6-83DC-EEF1E68EC0A0}" srcOrd="6" destOrd="0" presId="urn:microsoft.com/office/officeart/2005/8/layout/list1"/>
    <dgm:cxn modelId="{389CE53E-B009-4781-A472-BDEC01698046}" type="presParOf" srcId="{C09A0C7E-6CAD-40CC-96A6-25AC17057278}" destId="{48351B77-B448-4DA6-8AA2-87B23E0DC6BC}" srcOrd="7" destOrd="0" presId="urn:microsoft.com/office/officeart/2005/8/layout/list1"/>
    <dgm:cxn modelId="{2EB90FF6-168E-43DD-958B-AC7C78772608}" type="presParOf" srcId="{C09A0C7E-6CAD-40CC-96A6-25AC17057278}" destId="{A8774280-B476-42CD-80EE-39F39A729D2B}" srcOrd="8" destOrd="0" presId="urn:microsoft.com/office/officeart/2005/8/layout/list1"/>
    <dgm:cxn modelId="{2CFC3D25-9447-4502-8AE3-929AB1E1A7CC}" type="presParOf" srcId="{A8774280-B476-42CD-80EE-39F39A729D2B}" destId="{E1FF1A94-C353-4CF5-AFE6-425C26FE3B97}" srcOrd="0" destOrd="0" presId="urn:microsoft.com/office/officeart/2005/8/layout/list1"/>
    <dgm:cxn modelId="{A0575A21-AF8E-4A17-8EB4-1D3B08A753FC}" type="presParOf" srcId="{A8774280-B476-42CD-80EE-39F39A729D2B}" destId="{4BE9F038-5DDA-4734-8B7E-235D04D22BF3}" srcOrd="1" destOrd="0" presId="urn:microsoft.com/office/officeart/2005/8/layout/list1"/>
    <dgm:cxn modelId="{A78A3C6B-770F-46A5-A320-E71285A7A949}" type="presParOf" srcId="{C09A0C7E-6CAD-40CC-96A6-25AC17057278}" destId="{A12DEF36-DC94-4D99-B660-A9ED330508C1}" srcOrd="9" destOrd="0" presId="urn:microsoft.com/office/officeart/2005/8/layout/list1"/>
    <dgm:cxn modelId="{3A9BC83E-D5F4-452B-86DC-93202D692448}" type="presParOf" srcId="{C09A0C7E-6CAD-40CC-96A6-25AC17057278}" destId="{E85945B0-418D-42E0-AF35-43563FE2478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829728-D02B-472E-9C68-1011143D9472}">
      <dsp:nvSpPr>
        <dsp:cNvPr id="0" name=""/>
        <dsp:cNvSpPr/>
      </dsp:nvSpPr>
      <dsp:spPr>
        <a:xfrm>
          <a:off x="0" y="1377855"/>
          <a:ext cx="6578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054522-F752-4571-8D1C-F062DAC3BA8B}">
      <dsp:nvSpPr>
        <dsp:cNvPr id="0" name=""/>
        <dsp:cNvSpPr/>
      </dsp:nvSpPr>
      <dsp:spPr>
        <a:xfrm>
          <a:off x="328930" y="1171215"/>
          <a:ext cx="460502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4059" tIns="0" rIns="174059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400" kern="1200" dirty="0" smtClean="0">
              <a:solidFill>
                <a:schemeClr val="tx1"/>
              </a:solidFill>
            </a:rPr>
            <a:t>รายงานการเบิกจ่ายงบประมาณ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349105" y="1191390"/>
        <a:ext cx="4564670" cy="372930"/>
      </dsp:txXfrm>
    </dsp:sp>
    <dsp:sp modelId="{DE3140FB-D524-4FF6-83DC-EEF1E68EC0A0}">
      <dsp:nvSpPr>
        <dsp:cNvPr id="0" name=""/>
        <dsp:cNvSpPr/>
      </dsp:nvSpPr>
      <dsp:spPr>
        <a:xfrm>
          <a:off x="0" y="2012895"/>
          <a:ext cx="6578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212C85-1A11-4AA8-BF7B-5893BBA87252}">
      <dsp:nvSpPr>
        <dsp:cNvPr id="0" name=""/>
        <dsp:cNvSpPr/>
      </dsp:nvSpPr>
      <dsp:spPr>
        <a:xfrm>
          <a:off x="328930" y="1806255"/>
          <a:ext cx="460502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4059" tIns="0" rIns="174059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400" kern="1200" dirty="0" smtClean="0">
              <a:solidFill>
                <a:schemeClr val="tx1"/>
              </a:solidFill>
            </a:rPr>
            <a:t>จัดทำข้อมูลผลการเบิกจ่ายเพื่อการประชุม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349105" y="1826430"/>
        <a:ext cx="4564670" cy="372930"/>
      </dsp:txXfrm>
    </dsp:sp>
    <dsp:sp modelId="{E85945B0-418D-42E0-AF35-43563FE24788}">
      <dsp:nvSpPr>
        <dsp:cNvPr id="0" name=""/>
        <dsp:cNvSpPr/>
      </dsp:nvSpPr>
      <dsp:spPr>
        <a:xfrm>
          <a:off x="0" y="2647935"/>
          <a:ext cx="6578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E9F038-5DDA-4734-8B7E-235D04D22BF3}">
      <dsp:nvSpPr>
        <dsp:cNvPr id="0" name=""/>
        <dsp:cNvSpPr/>
      </dsp:nvSpPr>
      <dsp:spPr>
        <a:xfrm>
          <a:off x="328930" y="2441295"/>
          <a:ext cx="460502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4059" tIns="0" rIns="174059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400" kern="1200" dirty="0" smtClean="0">
              <a:solidFill>
                <a:schemeClr val="tx1"/>
              </a:solidFill>
            </a:rPr>
            <a:t>จัดลำดับผลการเบิกจ่ายสำนักกองศูนย์ จังหวัดและศูนย์การศึกษาเพื่อลงเว็ปกองคลัง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349105" y="2461470"/>
        <a:ext cx="4564670" cy="372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29356-4B96-4E02-B0D6-24BB1A4F6BF4}" type="datetimeFigureOut">
              <a:rPr lang="th-TH" smtClean="0"/>
              <a:t>05/08/59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55D36-5F5D-455E-B76A-948930EEDAE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85958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29356-4B96-4E02-B0D6-24BB1A4F6BF4}" type="datetimeFigureOut">
              <a:rPr lang="th-TH" smtClean="0"/>
              <a:t>05/08/59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55D36-5F5D-455E-B76A-948930EEDAE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60694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29356-4B96-4E02-B0D6-24BB1A4F6BF4}" type="datetimeFigureOut">
              <a:rPr lang="th-TH" smtClean="0"/>
              <a:t>05/08/59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55D36-5F5D-455E-B76A-948930EEDAE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95967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29356-4B96-4E02-B0D6-24BB1A4F6BF4}" type="datetimeFigureOut">
              <a:rPr lang="th-TH" smtClean="0"/>
              <a:t>05/08/59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55D36-5F5D-455E-B76A-948930EEDAE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16030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29356-4B96-4E02-B0D6-24BB1A4F6BF4}" type="datetimeFigureOut">
              <a:rPr lang="th-TH" smtClean="0"/>
              <a:t>05/08/59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55D36-5F5D-455E-B76A-948930EEDAE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7058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29356-4B96-4E02-B0D6-24BB1A4F6BF4}" type="datetimeFigureOut">
              <a:rPr lang="th-TH" smtClean="0"/>
              <a:t>05/08/59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55D36-5F5D-455E-B76A-948930EEDAE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47702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29356-4B96-4E02-B0D6-24BB1A4F6BF4}" type="datetimeFigureOut">
              <a:rPr lang="th-TH" smtClean="0"/>
              <a:t>05/08/59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55D36-5F5D-455E-B76A-948930EEDAE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26065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29356-4B96-4E02-B0D6-24BB1A4F6BF4}" type="datetimeFigureOut">
              <a:rPr lang="th-TH" smtClean="0"/>
              <a:t>05/08/59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55D36-5F5D-455E-B76A-948930EEDAE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26275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29356-4B96-4E02-B0D6-24BB1A4F6BF4}" type="datetimeFigureOut">
              <a:rPr lang="th-TH" smtClean="0"/>
              <a:t>05/08/59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55D36-5F5D-455E-B76A-948930EEDAE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20936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29356-4B96-4E02-B0D6-24BB1A4F6BF4}" type="datetimeFigureOut">
              <a:rPr lang="th-TH" smtClean="0"/>
              <a:t>05/08/59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55D36-5F5D-455E-B76A-948930EEDAE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81629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29356-4B96-4E02-B0D6-24BB1A4F6BF4}" type="datetimeFigureOut">
              <a:rPr lang="th-TH" smtClean="0"/>
              <a:t>05/08/59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55D36-5F5D-455E-B76A-948930EEDAE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94315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29356-4B96-4E02-B0D6-24BB1A4F6BF4}" type="datetimeFigureOut">
              <a:rPr lang="th-TH" smtClean="0"/>
              <a:t>05/08/59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55D36-5F5D-455E-B76A-948930EEDAE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19484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th-TH" dirty="0"/>
          </a:p>
        </p:txBody>
      </p:sp>
      <p:sp>
        <p:nvSpPr>
          <p:cNvPr id="6" name="Oval 5"/>
          <p:cNvSpPr/>
          <p:nvPr/>
        </p:nvSpPr>
        <p:spPr>
          <a:xfrm>
            <a:off x="470643" y="1901531"/>
            <a:ext cx="2196358" cy="235490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/>
              <a:t>รูปภาพเจ้าค่ะ</a:t>
            </a:r>
          </a:p>
        </p:txBody>
      </p:sp>
      <p:sp>
        <p:nvSpPr>
          <p:cNvPr id="16" name="Cloud Callout 15"/>
          <p:cNvSpPr/>
          <p:nvPr/>
        </p:nvSpPr>
        <p:spPr>
          <a:xfrm>
            <a:off x="1857518" y="121324"/>
            <a:ext cx="6257782" cy="2151313"/>
          </a:xfrm>
          <a:prstGeom prst="cloudCallout">
            <a:avLst/>
          </a:prstGeom>
          <a:gradFill>
            <a:gsLst>
              <a:gs pos="44000">
                <a:srgbClr val="FFFF00"/>
              </a:gs>
              <a:gs pos="0">
                <a:schemeClr val="accent5">
                  <a:tint val="65000"/>
                  <a:lumMod val="110000"/>
                </a:schemeClr>
              </a:gs>
              <a:gs pos="88000">
                <a:schemeClr val="accent5">
                  <a:tint val="90000"/>
                </a:schemeClr>
              </a:gs>
            </a:gsLst>
          </a:gra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solidFill>
                  <a:schemeClr val="tx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นางสาวมาลัย  ลิ่มสูงเนิน</a:t>
            </a:r>
          </a:p>
          <a:p>
            <a:pPr algn="ctr"/>
            <a:r>
              <a:rPr lang="th-TH" sz="2400" dirty="0" smtClean="0">
                <a:solidFill>
                  <a:schemeClr val="tx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เจ้าพนักงานการเงินและบัญชีปฏิบัติงาน</a:t>
            </a:r>
          </a:p>
          <a:p>
            <a:pPr algn="ctr"/>
            <a:r>
              <a:rPr lang="th-TH" sz="2400" dirty="0" smtClean="0">
                <a:solidFill>
                  <a:schemeClr val="tx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กลุ่มงานบริหารงบประมาณ</a:t>
            </a:r>
            <a:endParaRPr lang="th-TH" sz="2400" dirty="0">
              <a:solidFill>
                <a:schemeClr val="tx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483577" y="3753435"/>
            <a:ext cx="6374673" cy="285385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thaiDist"/>
            <a:r>
              <a:rPr lang="th-TH" sz="2400" dirty="0" smtClean="0">
                <a:solidFill>
                  <a:schemeClr val="tx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งานที่รับผิดชอบ</a:t>
            </a:r>
          </a:p>
          <a:p>
            <a:pPr marL="457200" indent="-457200" algn="thaiDist">
              <a:buFont typeface="Arial" panose="020B0604020202020204" pitchFamily="34" charset="0"/>
              <a:buChar char="•"/>
            </a:pPr>
            <a:r>
              <a:rPr lang="th-TH" sz="2400" b="1" dirty="0" smtClean="0">
                <a:solidFill>
                  <a:schemeClr val="tx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รายงานผลการเบิกจ่ายงยประมาณประจำเดือน</a:t>
            </a:r>
          </a:p>
          <a:p>
            <a:pPr marL="457200" indent="-457200" algn="thaiDist">
              <a:buFont typeface="Arial" panose="020B0604020202020204" pitchFamily="34" charset="0"/>
              <a:buChar char="•"/>
            </a:pPr>
            <a:r>
              <a:rPr lang="th-TH" sz="2400" dirty="0" smtClean="0">
                <a:solidFill>
                  <a:schemeClr val="tx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เตรียมข้อมูลผลการเบิกจ่ายเพื่อการประชุมคณะกรรมการติดตามเร่งรัด ประชุมกลั่นกรอง ประชุมกรม</a:t>
            </a:r>
          </a:p>
          <a:p>
            <a:pPr marL="457200" indent="-457200" algn="thaiDist">
              <a:buFont typeface="Arial" panose="020B0604020202020204" pitchFamily="34" charset="0"/>
              <a:buChar char="•"/>
            </a:pPr>
            <a:r>
              <a:rPr lang="th-TH" sz="2400" dirty="0" smtClean="0">
                <a:solidFill>
                  <a:schemeClr val="tx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จัดลำดับผลการเบิกจ่ายสำนักกองศูนย์ จังหวัด และศูนย์การศึกษาและพัฒนาชุมชน</a:t>
            </a:r>
          </a:p>
        </p:txBody>
      </p:sp>
    </p:spTree>
    <p:extLst>
      <p:ext uri="{BB962C8B-B14F-4D97-AF65-F5344CB8AC3E}">
        <p14:creationId xmlns:p14="http://schemas.microsoft.com/office/powerpoint/2010/main" val="258604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229138702"/>
              </p:ext>
            </p:extLst>
          </p:nvPr>
        </p:nvGraphicFramePr>
        <p:xfrm>
          <a:off x="3327400" y="2362200"/>
          <a:ext cx="6578600" cy="4171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ight Arrow 3"/>
          <p:cNvSpPr/>
          <p:nvPr/>
        </p:nvSpPr>
        <p:spPr>
          <a:xfrm>
            <a:off x="800100" y="3562350"/>
            <a:ext cx="2228850" cy="1257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งานที่รับผิดชอบ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59707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 3"/>
          <p:cNvSpPr/>
          <p:nvPr/>
        </p:nvSpPr>
        <p:spPr>
          <a:xfrm>
            <a:off x="285882" y="197292"/>
            <a:ext cx="1504950" cy="1447800"/>
          </a:xfrm>
          <a:prstGeom prst="hexagon">
            <a:avLst/>
          </a:prstGeom>
          <a:solidFill>
            <a:srgbClr val="00B0F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" name="TextBox 7"/>
          <p:cNvSpPr txBox="1"/>
          <p:nvPr/>
        </p:nvSpPr>
        <p:spPr>
          <a:xfrm>
            <a:off x="7277100" y="5290862"/>
            <a:ext cx="4781550" cy="1384995"/>
          </a:xfrm>
          <a:prstGeom prst="rect">
            <a:avLst/>
          </a:prstGeom>
          <a:solidFill>
            <a:srgbClr val="00B0F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dirty="0" smtClean="0"/>
              <a:t>นางสาวมาลัย  ลิ่มสูงเนิน</a:t>
            </a:r>
          </a:p>
          <a:p>
            <a:pPr algn="ctr"/>
            <a:r>
              <a:rPr lang="th-TH" dirty="0" smtClean="0"/>
              <a:t>เจ้าพนักงานการเงินและบัญชี</a:t>
            </a:r>
            <a:r>
              <a:rPr lang="th-TH" dirty="0" err="1" smtClean="0"/>
              <a:t>ปฎิบั</a:t>
            </a:r>
            <a:r>
              <a:rPr lang="th-TH" dirty="0" smtClean="0"/>
              <a:t>ติงาน</a:t>
            </a:r>
          </a:p>
          <a:p>
            <a:pPr algn="ctr"/>
            <a:r>
              <a:rPr lang="th-TH" dirty="0" smtClean="0"/>
              <a:t>กลุ่มงานบริหารงบประมาณ</a:t>
            </a:r>
            <a:endParaRPr lang="th-TH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4107" y="3463982"/>
            <a:ext cx="1524132" cy="146926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271007"/>
            <a:ext cx="1524132" cy="146926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07" y="2555973"/>
            <a:ext cx="1524132" cy="1469263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3668282" y="132038"/>
            <a:ext cx="5999594" cy="923330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กรมการพัฒนาชุมชน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88311" y="1383952"/>
            <a:ext cx="5559535" cy="923330"/>
          </a:xfrm>
          <a:prstGeom prst="rect">
            <a:avLst/>
          </a:prstGeom>
          <a:solidFill>
            <a:srgbClr val="00B0F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th-TH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gency FB" panose="020B0503020202020204" pitchFamily="34" charset="0"/>
              </a:rPr>
              <a:t>ชุมชนเข้มแข็ง เศรษฐกิจฐานรากมั่นคง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89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112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Agency FB</vt:lpstr>
      <vt:lpstr>Angsana New</vt:lpstr>
      <vt:lpstr>AngsanaUPC</vt:lpstr>
      <vt:lpstr>Arial</vt:lpstr>
      <vt:lpstr>Calibri</vt:lpstr>
      <vt:lpstr>Calibri Light</vt:lpstr>
      <vt:lpstr>Cordia New</vt:lpstr>
      <vt:lpstr>Office Theme</vt:lpstr>
      <vt:lpstr> 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HP</dc:creator>
  <cp:lastModifiedBy>HP</cp:lastModifiedBy>
  <cp:revision>14</cp:revision>
  <dcterms:created xsi:type="dcterms:W3CDTF">2016-08-05T03:42:35Z</dcterms:created>
  <dcterms:modified xsi:type="dcterms:W3CDTF">2016-08-05T05:52:50Z</dcterms:modified>
</cp:coreProperties>
</file>