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BDC6"/>
    <a:srgbClr val="DEEBF7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715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3970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483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7018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9981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8647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3520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4610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0604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025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5021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4EEAF-5527-45AE-A1C9-A76767837703}" type="datetimeFigureOut">
              <a:rPr lang="th-TH" smtClean="0"/>
              <a:t>17/12/60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150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1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emf"/><Relationship Id="rId10" Type="http://schemas.openxmlformats.org/officeDocument/2006/relationships/image" Target="../media/image16.emf"/><Relationship Id="rId4" Type="http://schemas.openxmlformats.org/officeDocument/2006/relationships/image" Target="../media/image2.png"/><Relationship Id="rId9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7.emf"/><Relationship Id="rId7" Type="http://schemas.openxmlformats.org/officeDocument/2006/relationships/image" Target="../media/image2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10" Type="http://schemas.openxmlformats.org/officeDocument/2006/relationships/image" Target="../media/image25.emf"/><Relationship Id="rId4" Type="http://schemas.openxmlformats.org/officeDocument/2006/relationships/image" Target="../media/image21.png"/><Relationship Id="rId9" Type="http://schemas.openxmlformats.org/officeDocument/2006/relationships/image" Target="../media/image2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13" Type="http://schemas.openxmlformats.org/officeDocument/2006/relationships/image" Target="../media/image35.emf"/><Relationship Id="rId18" Type="http://schemas.openxmlformats.org/officeDocument/2006/relationships/image" Target="../media/image2.png"/><Relationship Id="rId3" Type="http://schemas.openxmlformats.org/officeDocument/2006/relationships/image" Target="../media/image17.emf"/><Relationship Id="rId7" Type="http://schemas.openxmlformats.org/officeDocument/2006/relationships/image" Target="../media/image29.emf"/><Relationship Id="rId12" Type="http://schemas.openxmlformats.org/officeDocument/2006/relationships/image" Target="../media/image34.emf"/><Relationship Id="rId17" Type="http://schemas.openxmlformats.org/officeDocument/2006/relationships/image" Target="../media/image39.emf"/><Relationship Id="rId2" Type="http://schemas.openxmlformats.org/officeDocument/2006/relationships/image" Target="../media/image1.png"/><Relationship Id="rId16" Type="http://schemas.openxmlformats.org/officeDocument/2006/relationships/image" Target="../media/image38.emf"/><Relationship Id="rId20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11" Type="http://schemas.openxmlformats.org/officeDocument/2006/relationships/image" Target="../media/image33.emf"/><Relationship Id="rId5" Type="http://schemas.openxmlformats.org/officeDocument/2006/relationships/image" Target="../media/image27.png"/><Relationship Id="rId15" Type="http://schemas.openxmlformats.org/officeDocument/2006/relationships/image" Target="../media/image37.emf"/><Relationship Id="rId10" Type="http://schemas.openxmlformats.org/officeDocument/2006/relationships/image" Target="../media/image32.emf"/><Relationship Id="rId19" Type="http://schemas.openxmlformats.org/officeDocument/2006/relationships/image" Target="../media/image3.emf"/><Relationship Id="rId4" Type="http://schemas.openxmlformats.org/officeDocument/2006/relationships/image" Target="../media/image26.emf"/><Relationship Id="rId9" Type="http://schemas.openxmlformats.org/officeDocument/2006/relationships/image" Target="../media/image31.emf"/><Relationship Id="rId14" Type="http://schemas.openxmlformats.org/officeDocument/2006/relationships/image" Target="../media/image3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image" Target="../media/image17.emf"/><Relationship Id="rId7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10" Type="http://schemas.openxmlformats.org/officeDocument/2006/relationships/image" Target="../media/image44.emf"/><Relationship Id="rId4" Type="http://schemas.openxmlformats.org/officeDocument/2006/relationships/image" Target="../media/image41.png"/><Relationship Id="rId9" Type="http://schemas.openxmlformats.org/officeDocument/2006/relationships/image" Target="../media/image4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52.emf"/><Relationship Id="rId3" Type="http://schemas.openxmlformats.org/officeDocument/2006/relationships/image" Target="../media/image17.emf"/><Relationship Id="rId7" Type="http://schemas.openxmlformats.org/officeDocument/2006/relationships/image" Target="../media/image46.emf"/><Relationship Id="rId12" Type="http://schemas.openxmlformats.org/officeDocument/2006/relationships/image" Target="../media/image51.emf"/><Relationship Id="rId17" Type="http://schemas.openxmlformats.org/officeDocument/2006/relationships/image" Target="../media/image56.emf"/><Relationship Id="rId2" Type="http://schemas.openxmlformats.org/officeDocument/2006/relationships/image" Target="../media/image1.png"/><Relationship Id="rId16" Type="http://schemas.openxmlformats.org/officeDocument/2006/relationships/image" Target="../media/image5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11" Type="http://schemas.openxmlformats.org/officeDocument/2006/relationships/image" Target="../media/image50.emf"/><Relationship Id="rId5" Type="http://schemas.openxmlformats.org/officeDocument/2006/relationships/image" Target="../media/image3.emf"/><Relationship Id="rId15" Type="http://schemas.openxmlformats.org/officeDocument/2006/relationships/image" Target="../media/image54.emf"/><Relationship Id="rId10" Type="http://schemas.openxmlformats.org/officeDocument/2006/relationships/image" Target="../media/image49.emf"/><Relationship Id="rId4" Type="http://schemas.openxmlformats.org/officeDocument/2006/relationships/image" Target="../media/image2.png"/><Relationship Id="rId9" Type="http://schemas.openxmlformats.org/officeDocument/2006/relationships/image" Target="../media/image48.emf"/><Relationship Id="rId14" Type="http://schemas.openxmlformats.org/officeDocument/2006/relationships/image" Target="../media/image5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57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emf"/><Relationship Id="rId5" Type="http://schemas.openxmlformats.org/officeDocument/2006/relationships/image" Target="../media/image17.emf"/><Relationship Id="rId4" Type="http://schemas.microsoft.com/office/2007/relationships/hdphoto" Target="../media/hdphoto2.wdp"/><Relationship Id="rId9" Type="http://schemas.openxmlformats.org/officeDocument/2006/relationships/image" Target="../media/image5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สี่เหลี่ยมผืนผ้า 27"/>
          <p:cNvSpPr/>
          <p:nvPr/>
        </p:nvSpPr>
        <p:spPr>
          <a:xfrm>
            <a:off x="0" y="4257242"/>
            <a:ext cx="12192000" cy="1714711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3512" y="3163581"/>
            <a:ext cx="1081345" cy="366969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2026" y="2921771"/>
            <a:ext cx="1017811" cy="391150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รูปภาพ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8354" y="3060780"/>
            <a:ext cx="918074" cy="375705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รูปภาพ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661" y="2979358"/>
            <a:ext cx="1117095" cy="383848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847391" y="1071364"/>
            <a:ext cx="5264305" cy="7582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847391" y="1877499"/>
            <a:ext cx="9745828" cy="56381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6" name="รูปภาพ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12" y="843957"/>
            <a:ext cx="1564968" cy="15649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654547" y="4514432"/>
            <a:ext cx="7537453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Jasmine News" pitchFamily="18" charset="-34"/>
                <a:cs typeface="Jasmine News" pitchFamily="18" charset="-34"/>
              </a:rPr>
              <a:t>ระหว่างวันที่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Jasmine News" pitchFamily="18" charset="-34"/>
                <a:cs typeface="Jasmine News" pitchFamily="18" charset="-34"/>
              </a:rPr>
              <a:t>18-20 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Jasmine News" pitchFamily="18" charset="-34"/>
                <a:cs typeface="Jasmine News" pitchFamily="18" charset="-34"/>
              </a:rPr>
              <a:t>ธันวาคม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Jasmine News" pitchFamily="18" charset="-34"/>
                <a:cs typeface="Jasmine News" pitchFamily="18" charset="-34"/>
              </a:rPr>
              <a:t>2560</a:t>
            </a:r>
          </a:p>
          <a:p>
            <a:pPr algn="r"/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Jasmine News" pitchFamily="18" charset="-34"/>
                <a:cs typeface="Jasmine News" pitchFamily="18" charset="-34"/>
              </a:rPr>
              <a:t>ณ ศูนย์ศึกษาและพัฒนาชุมชนนครศรีธรรมราช</a:t>
            </a:r>
            <a:endParaRPr lang="th-TH" sz="3600" b="1" dirty="0">
              <a:solidFill>
                <a:schemeClr val="tx2">
                  <a:lumMod val="50000"/>
                </a:schemeClr>
              </a:solidFill>
              <a:latin typeface="Jasmine News" pitchFamily="18" charset="-34"/>
              <a:cs typeface="Jasmine News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5709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019" y="774755"/>
            <a:ext cx="4811486" cy="608324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94" y="161714"/>
            <a:ext cx="6105877" cy="18274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426" y="502346"/>
            <a:ext cx="4034359" cy="7015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7245" y="2229053"/>
            <a:ext cx="4624835" cy="60509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225" y="2832415"/>
            <a:ext cx="5676695" cy="16042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396" y="4821551"/>
            <a:ext cx="7043575" cy="99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8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384"/>
            <a:ext cx="7923506" cy="114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6" t="11729" r="9461" b="11155"/>
          <a:stretch/>
        </p:blipFill>
        <p:spPr>
          <a:xfrm>
            <a:off x="2037806" y="-182202"/>
            <a:ext cx="10154194" cy="656521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267" y="164464"/>
            <a:ext cx="2947078" cy="9589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67" y="2220687"/>
            <a:ext cx="8695288" cy="22168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354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384"/>
            <a:ext cx="7923506" cy="114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" y="3369493"/>
            <a:ext cx="11247120" cy="3705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214" y="198088"/>
            <a:ext cx="3192638" cy="8943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531" y="1510620"/>
            <a:ext cx="7852356" cy="393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3531" y="2144042"/>
            <a:ext cx="7852356" cy="4619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56880" y="2921534"/>
            <a:ext cx="5279007" cy="51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-5648" y="9691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9384"/>
            <a:ext cx="5394961" cy="8205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28" y="98055"/>
            <a:ext cx="3573812" cy="6599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4" name="Group 73"/>
          <p:cNvGrpSpPr/>
          <p:nvPr/>
        </p:nvGrpSpPr>
        <p:grpSpPr>
          <a:xfrm>
            <a:off x="4140879" y="-8661"/>
            <a:ext cx="7485064" cy="6858000"/>
            <a:chOff x="4140879" y="-8661"/>
            <a:chExt cx="7485064" cy="68580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0879" y="-8661"/>
              <a:ext cx="7485064" cy="685800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40442" y="2737535"/>
              <a:ext cx="330145" cy="26492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31331" y="1836410"/>
              <a:ext cx="412591" cy="30589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34020" y="1357386"/>
              <a:ext cx="414077" cy="27690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3378" y="2778558"/>
              <a:ext cx="493930" cy="247724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72507" y="1859808"/>
              <a:ext cx="537218" cy="269435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142389" y="4701723"/>
              <a:ext cx="441210" cy="236035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063697" y="5224237"/>
              <a:ext cx="512760" cy="24204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823894" y="3805463"/>
              <a:ext cx="389197" cy="28855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244394" y="4701723"/>
              <a:ext cx="343208" cy="292623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272723" y="5199570"/>
              <a:ext cx="375374" cy="26670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063697" y="1369136"/>
              <a:ext cx="528674" cy="26515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3" name="สี่เหลี่ยมผืนผ้า 60"/>
          <p:cNvSpPr/>
          <p:nvPr/>
        </p:nvSpPr>
        <p:spPr>
          <a:xfrm>
            <a:off x="-11295" y="3476063"/>
            <a:ext cx="6594894" cy="927089"/>
          </a:xfrm>
          <a:prstGeom prst="rect">
            <a:avLst/>
          </a:prstGeom>
          <a:solidFill>
            <a:srgbClr val="DEEBF7">
              <a:alpha val="69804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75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737" y="3620592"/>
            <a:ext cx="5548323" cy="5910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Picture 7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5081" y="4670238"/>
            <a:ext cx="4087404" cy="3241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19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-5648" y="9691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9384"/>
            <a:ext cx="5394961" cy="8205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187" b="22517"/>
          <a:stretch/>
        </p:blipFill>
        <p:spPr>
          <a:xfrm>
            <a:off x="5394961" y="206727"/>
            <a:ext cx="6791392" cy="665127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097" y="69154"/>
            <a:ext cx="3455504" cy="65037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513" y="1856834"/>
            <a:ext cx="1614762" cy="46835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3446" y="2016292"/>
            <a:ext cx="7058049" cy="211226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293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8154" y="-4848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9384"/>
            <a:ext cx="5394961" cy="8205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546" y="245834"/>
            <a:ext cx="3611431" cy="5553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7493" y="339617"/>
            <a:ext cx="2403566" cy="36777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45" name="สี่เหลี่ยมผืนผ้า 60"/>
          <p:cNvSpPr/>
          <p:nvPr/>
        </p:nvSpPr>
        <p:spPr>
          <a:xfrm>
            <a:off x="1341825" y="1185279"/>
            <a:ext cx="2680242" cy="495734"/>
          </a:xfrm>
          <a:prstGeom prst="rect">
            <a:avLst/>
          </a:prstGeom>
          <a:solidFill>
            <a:srgbClr val="DEEBF7">
              <a:alpha val="69804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75"/>
          </a:p>
        </p:txBody>
      </p:sp>
      <p:grpSp>
        <p:nvGrpSpPr>
          <p:cNvPr id="65" name="Group 64"/>
          <p:cNvGrpSpPr/>
          <p:nvPr/>
        </p:nvGrpSpPr>
        <p:grpSpPr>
          <a:xfrm>
            <a:off x="1490428" y="1220958"/>
            <a:ext cx="2480874" cy="383970"/>
            <a:chOff x="0" y="0"/>
            <a:chExt cx="1423988" cy="220663"/>
          </a:xfrm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0" y="85725"/>
              <a:ext cx="38100" cy="85725"/>
            </a:xfrm>
            <a:custGeom>
              <a:avLst/>
              <a:gdLst>
                <a:gd name="T0" fmla="*/ 13 w 13"/>
                <a:gd name="T1" fmla="*/ 20 h 28"/>
                <a:gd name="T2" fmla="*/ 10 w 13"/>
                <a:gd name="T3" fmla="*/ 25 h 28"/>
                <a:gd name="T4" fmla="*/ 5 w 13"/>
                <a:gd name="T5" fmla="*/ 28 h 28"/>
                <a:gd name="T6" fmla="*/ 1 w 13"/>
                <a:gd name="T7" fmla="*/ 27 h 28"/>
                <a:gd name="T8" fmla="*/ 0 w 13"/>
                <a:gd name="T9" fmla="*/ 23 h 28"/>
                <a:gd name="T10" fmla="*/ 0 w 13"/>
                <a:gd name="T11" fmla="*/ 18 h 28"/>
                <a:gd name="T12" fmla="*/ 0 w 13"/>
                <a:gd name="T13" fmla="*/ 15 h 28"/>
                <a:gd name="T14" fmla="*/ 1 w 13"/>
                <a:gd name="T15" fmla="*/ 7 h 28"/>
                <a:gd name="T16" fmla="*/ 1 w 13"/>
                <a:gd name="T17" fmla="*/ 2 h 28"/>
                <a:gd name="T18" fmla="*/ 2 w 13"/>
                <a:gd name="T19" fmla="*/ 1 h 28"/>
                <a:gd name="T20" fmla="*/ 3 w 13"/>
                <a:gd name="T21" fmla="*/ 0 h 28"/>
                <a:gd name="T22" fmla="*/ 6 w 13"/>
                <a:gd name="T23" fmla="*/ 2 h 28"/>
                <a:gd name="T24" fmla="*/ 6 w 13"/>
                <a:gd name="T25" fmla="*/ 7 h 28"/>
                <a:gd name="T26" fmla="*/ 5 w 13"/>
                <a:gd name="T27" fmla="*/ 14 h 28"/>
                <a:gd name="T28" fmla="*/ 5 w 13"/>
                <a:gd name="T29" fmla="*/ 19 h 28"/>
                <a:gd name="T30" fmla="*/ 5 w 13"/>
                <a:gd name="T31" fmla="*/ 24 h 28"/>
                <a:gd name="T32" fmla="*/ 7 w 13"/>
                <a:gd name="T33" fmla="*/ 22 h 28"/>
                <a:gd name="T34" fmla="*/ 8 w 13"/>
                <a:gd name="T35" fmla="*/ 19 h 28"/>
                <a:gd name="T36" fmla="*/ 10 w 13"/>
                <a:gd name="T37" fmla="*/ 19 h 28"/>
                <a:gd name="T38" fmla="*/ 12 w 13"/>
                <a:gd name="T39" fmla="*/ 19 h 28"/>
                <a:gd name="T40" fmla="*/ 13 w 13"/>
                <a:gd name="T41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28">
                  <a:moveTo>
                    <a:pt x="13" y="20"/>
                  </a:moveTo>
                  <a:cubicBezTo>
                    <a:pt x="13" y="22"/>
                    <a:pt x="12" y="23"/>
                    <a:pt x="10" y="25"/>
                  </a:cubicBezTo>
                  <a:cubicBezTo>
                    <a:pt x="8" y="27"/>
                    <a:pt x="6" y="28"/>
                    <a:pt x="5" y="28"/>
                  </a:cubicBezTo>
                  <a:cubicBezTo>
                    <a:pt x="3" y="28"/>
                    <a:pt x="1" y="28"/>
                    <a:pt x="1" y="27"/>
                  </a:cubicBezTo>
                  <a:cubicBezTo>
                    <a:pt x="0" y="26"/>
                    <a:pt x="0" y="25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1" y="12"/>
                    <a:pt x="1" y="9"/>
                    <a:pt x="1" y="7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6" y="3"/>
                    <a:pt x="6" y="5"/>
                    <a:pt x="6" y="7"/>
                  </a:cubicBezTo>
                  <a:cubicBezTo>
                    <a:pt x="6" y="10"/>
                    <a:pt x="6" y="12"/>
                    <a:pt x="5" y="14"/>
                  </a:cubicBezTo>
                  <a:cubicBezTo>
                    <a:pt x="5" y="16"/>
                    <a:pt x="5" y="17"/>
                    <a:pt x="5" y="19"/>
                  </a:cubicBezTo>
                  <a:cubicBezTo>
                    <a:pt x="5" y="21"/>
                    <a:pt x="5" y="23"/>
                    <a:pt x="5" y="24"/>
                  </a:cubicBezTo>
                  <a:cubicBezTo>
                    <a:pt x="6" y="24"/>
                    <a:pt x="6" y="23"/>
                    <a:pt x="7" y="22"/>
                  </a:cubicBezTo>
                  <a:cubicBezTo>
                    <a:pt x="7" y="21"/>
                    <a:pt x="8" y="20"/>
                    <a:pt x="8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2" y="19"/>
                    <a:pt x="13" y="20"/>
                    <a:pt x="13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1275" y="88900"/>
              <a:ext cx="92075" cy="85725"/>
            </a:xfrm>
            <a:custGeom>
              <a:avLst/>
              <a:gdLst>
                <a:gd name="T0" fmla="*/ 29 w 30"/>
                <a:gd name="T1" fmla="*/ 26 h 28"/>
                <a:gd name="T2" fmla="*/ 28 w 30"/>
                <a:gd name="T3" fmla="*/ 27 h 28"/>
                <a:gd name="T4" fmla="*/ 26 w 30"/>
                <a:gd name="T5" fmla="*/ 28 h 28"/>
                <a:gd name="T6" fmla="*/ 24 w 30"/>
                <a:gd name="T7" fmla="*/ 26 h 28"/>
                <a:gd name="T8" fmla="*/ 25 w 30"/>
                <a:gd name="T9" fmla="*/ 21 h 28"/>
                <a:gd name="T10" fmla="*/ 25 w 30"/>
                <a:gd name="T11" fmla="*/ 16 h 28"/>
                <a:gd name="T12" fmla="*/ 24 w 30"/>
                <a:gd name="T13" fmla="*/ 8 h 28"/>
                <a:gd name="T14" fmla="*/ 21 w 30"/>
                <a:gd name="T15" fmla="*/ 5 h 28"/>
                <a:gd name="T16" fmla="*/ 18 w 30"/>
                <a:gd name="T17" fmla="*/ 7 h 28"/>
                <a:gd name="T18" fmla="*/ 14 w 30"/>
                <a:gd name="T19" fmla="*/ 9 h 28"/>
                <a:gd name="T20" fmla="*/ 11 w 30"/>
                <a:gd name="T21" fmla="*/ 8 h 28"/>
                <a:gd name="T22" fmla="*/ 9 w 30"/>
                <a:gd name="T23" fmla="*/ 7 h 28"/>
                <a:gd name="T24" fmla="*/ 7 w 30"/>
                <a:gd name="T25" fmla="*/ 10 h 28"/>
                <a:gd name="T26" fmla="*/ 6 w 30"/>
                <a:gd name="T27" fmla="*/ 16 h 28"/>
                <a:gd name="T28" fmla="*/ 6 w 30"/>
                <a:gd name="T29" fmla="*/ 22 h 28"/>
                <a:gd name="T30" fmla="*/ 7 w 30"/>
                <a:gd name="T31" fmla="*/ 24 h 28"/>
                <a:gd name="T32" fmla="*/ 12 w 30"/>
                <a:gd name="T33" fmla="*/ 19 h 28"/>
                <a:gd name="T34" fmla="*/ 14 w 30"/>
                <a:gd name="T35" fmla="*/ 15 h 28"/>
                <a:gd name="T36" fmla="*/ 15 w 30"/>
                <a:gd name="T37" fmla="*/ 12 h 28"/>
                <a:gd name="T38" fmla="*/ 15 w 30"/>
                <a:gd name="T39" fmla="*/ 11 h 28"/>
                <a:gd name="T40" fmla="*/ 14 w 30"/>
                <a:gd name="T41" fmla="*/ 11 h 28"/>
                <a:gd name="T42" fmla="*/ 14 w 30"/>
                <a:gd name="T43" fmla="*/ 11 h 28"/>
                <a:gd name="T44" fmla="*/ 18 w 30"/>
                <a:gd name="T45" fmla="*/ 9 h 28"/>
                <a:gd name="T46" fmla="*/ 20 w 30"/>
                <a:gd name="T47" fmla="*/ 10 h 28"/>
                <a:gd name="T48" fmla="*/ 21 w 30"/>
                <a:gd name="T49" fmla="*/ 11 h 28"/>
                <a:gd name="T50" fmla="*/ 16 w 30"/>
                <a:gd name="T51" fmla="*/ 21 h 28"/>
                <a:gd name="T52" fmla="*/ 5 w 30"/>
                <a:gd name="T53" fmla="*/ 28 h 28"/>
                <a:gd name="T54" fmla="*/ 1 w 30"/>
                <a:gd name="T55" fmla="*/ 25 h 28"/>
                <a:gd name="T56" fmla="*/ 0 w 30"/>
                <a:gd name="T57" fmla="*/ 17 h 28"/>
                <a:gd name="T58" fmla="*/ 3 w 30"/>
                <a:gd name="T59" fmla="*/ 6 h 28"/>
                <a:gd name="T60" fmla="*/ 7 w 30"/>
                <a:gd name="T61" fmla="*/ 1 h 28"/>
                <a:gd name="T62" fmla="*/ 11 w 30"/>
                <a:gd name="T63" fmla="*/ 3 h 28"/>
                <a:gd name="T64" fmla="*/ 14 w 30"/>
                <a:gd name="T65" fmla="*/ 5 h 28"/>
                <a:gd name="T66" fmla="*/ 19 w 30"/>
                <a:gd name="T67" fmla="*/ 1 h 28"/>
                <a:gd name="T68" fmla="*/ 22 w 30"/>
                <a:gd name="T69" fmla="*/ 0 h 28"/>
                <a:gd name="T70" fmla="*/ 28 w 30"/>
                <a:gd name="T71" fmla="*/ 4 h 28"/>
                <a:gd name="T72" fmla="*/ 30 w 30"/>
                <a:gd name="T73" fmla="*/ 15 h 28"/>
                <a:gd name="T74" fmla="*/ 29 w 30"/>
                <a:gd name="T7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" h="28">
                  <a:moveTo>
                    <a:pt x="29" y="26"/>
                  </a:moveTo>
                  <a:cubicBezTo>
                    <a:pt x="29" y="26"/>
                    <a:pt x="28" y="27"/>
                    <a:pt x="28" y="27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5" y="28"/>
                    <a:pt x="24" y="27"/>
                    <a:pt x="24" y="26"/>
                  </a:cubicBezTo>
                  <a:cubicBezTo>
                    <a:pt x="24" y="25"/>
                    <a:pt x="25" y="23"/>
                    <a:pt x="25" y="21"/>
                  </a:cubicBezTo>
                  <a:cubicBezTo>
                    <a:pt x="25" y="19"/>
                    <a:pt x="25" y="18"/>
                    <a:pt x="25" y="16"/>
                  </a:cubicBezTo>
                  <a:cubicBezTo>
                    <a:pt x="25" y="13"/>
                    <a:pt x="25" y="10"/>
                    <a:pt x="24" y="8"/>
                  </a:cubicBezTo>
                  <a:cubicBezTo>
                    <a:pt x="24" y="6"/>
                    <a:pt x="22" y="5"/>
                    <a:pt x="21" y="5"/>
                  </a:cubicBezTo>
                  <a:cubicBezTo>
                    <a:pt x="20" y="5"/>
                    <a:pt x="19" y="6"/>
                    <a:pt x="18" y="7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3" y="9"/>
                    <a:pt x="12" y="9"/>
                    <a:pt x="11" y="8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8" y="7"/>
                    <a:pt x="8" y="8"/>
                    <a:pt x="7" y="10"/>
                  </a:cubicBez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6" y="20"/>
                    <a:pt x="6" y="22"/>
                  </a:cubicBezTo>
                  <a:cubicBezTo>
                    <a:pt x="6" y="23"/>
                    <a:pt x="7" y="24"/>
                    <a:pt x="7" y="24"/>
                  </a:cubicBezTo>
                  <a:cubicBezTo>
                    <a:pt x="8" y="24"/>
                    <a:pt x="10" y="22"/>
                    <a:pt x="12" y="19"/>
                  </a:cubicBezTo>
                  <a:cubicBezTo>
                    <a:pt x="13" y="18"/>
                    <a:pt x="13" y="16"/>
                    <a:pt x="14" y="15"/>
                  </a:cubicBezTo>
                  <a:cubicBezTo>
                    <a:pt x="15" y="14"/>
                    <a:pt x="15" y="13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6" y="9"/>
                    <a:pt x="18" y="9"/>
                  </a:cubicBezTo>
                  <a:cubicBezTo>
                    <a:pt x="19" y="9"/>
                    <a:pt x="19" y="9"/>
                    <a:pt x="20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4"/>
                    <a:pt x="19" y="17"/>
                    <a:pt x="16" y="21"/>
                  </a:cubicBezTo>
                  <a:cubicBezTo>
                    <a:pt x="13" y="26"/>
                    <a:pt x="9" y="28"/>
                    <a:pt x="5" y="28"/>
                  </a:cubicBezTo>
                  <a:cubicBezTo>
                    <a:pt x="4" y="28"/>
                    <a:pt x="2" y="27"/>
                    <a:pt x="1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3"/>
                    <a:pt x="1" y="9"/>
                    <a:pt x="3" y="6"/>
                  </a:cubicBezTo>
                  <a:cubicBezTo>
                    <a:pt x="4" y="3"/>
                    <a:pt x="6" y="1"/>
                    <a:pt x="7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3" y="4"/>
                    <a:pt x="14" y="5"/>
                    <a:pt x="14" y="5"/>
                  </a:cubicBezTo>
                  <a:cubicBezTo>
                    <a:pt x="14" y="5"/>
                    <a:pt x="16" y="4"/>
                    <a:pt x="19" y="1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25" y="0"/>
                    <a:pt x="27" y="1"/>
                    <a:pt x="28" y="4"/>
                  </a:cubicBezTo>
                  <a:cubicBezTo>
                    <a:pt x="29" y="7"/>
                    <a:pt x="30" y="10"/>
                    <a:pt x="30" y="15"/>
                  </a:cubicBezTo>
                  <a:cubicBezTo>
                    <a:pt x="30" y="18"/>
                    <a:pt x="30" y="22"/>
                    <a:pt x="29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41275" y="23813"/>
              <a:ext cx="88900" cy="52388"/>
            </a:xfrm>
            <a:custGeom>
              <a:avLst/>
              <a:gdLst>
                <a:gd name="T0" fmla="*/ 29 w 29"/>
                <a:gd name="T1" fmla="*/ 15 h 17"/>
                <a:gd name="T2" fmla="*/ 28 w 29"/>
                <a:gd name="T3" fmla="*/ 16 h 17"/>
                <a:gd name="T4" fmla="*/ 27 w 29"/>
                <a:gd name="T5" fmla="*/ 17 h 17"/>
                <a:gd name="T6" fmla="*/ 26 w 29"/>
                <a:gd name="T7" fmla="*/ 17 h 17"/>
                <a:gd name="T8" fmla="*/ 15 w 29"/>
                <a:gd name="T9" fmla="*/ 9 h 17"/>
                <a:gd name="T10" fmla="*/ 6 w 29"/>
                <a:gd name="T11" fmla="*/ 5 h 17"/>
                <a:gd name="T12" fmla="*/ 7 w 29"/>
                <a:gd name="T13" fmla="*/ 9 h 17"/>
                <a:gd name="T14" fmla="*/ 12 w 29"/>
                <a:gd name="T15" fmla="*/ 15 h 17"/>
                <a:gd name="T16" fmla="*/ 12 w 29"/>
                <a:gd name="T17" fmla="*/ 16 h 17"/>
                <a:gd name="T18" fmla="*/ 10 w 29"/>
                <a:gd name="T19" fmla="*/ 17 h 17"/>
                <a:gd name="T20" fmla="*/ 9 w 29"/>
                <a:gd name="T21" fmla="*/ 16 h 17"/>
                <a:gd name="T22" fmla="*/ 3 w 29"/>
                <a:gd name="T23" fmla="*/ 10 h 17"/>
                <a:gd name="T24" fmla="*/ 0 w 29"/>
                <a:gd name="T25" fmla="*/ 2 h 17"/>
                <a:gd name="T26" fmla="*/ 0 w 29"/>
                <a:gd name="T27" fmla="*/ 1 h 17"/>
                <a:gd name="T28" fmla="*/ 3 w 29"/>
                <a:gd name="T29" fmla="*/ 0 h 17"/>
                <a:gd name="T30" fmla="*/ 17 w 29"/>
                <a:gd name="T31" fmla="*/ 5 h 17"/>
                <a:gd name="T32" fmla="*/ 29 w 29"/>
                <a:gd name="T3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7">
                  <a:moveTo>
                    <a:pt x="29" y="15"/>
                  </a:moveTo>
                  <a:cubicBezTo>
                    <a:pt x="29" y="15"/>
                    <a:pt x="29" y="16"/>
                    <a:pt x="28" y="16"/>
                  </a:cubicBezTo>
                  <a:cubicBezTo>
                    <a:pt x="28" y="17"/>
                    <a:pt x="27" y="17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3" y="14"/>
                    <a:pt x="19" y="11"/>
                    <a:pt x="15" y="9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5" y="6"/>
                    <a:pt x="6" y="7"/>
                    <a:pt x="7" y="9"/>
                  </a:cubicBezTo>
                  <a:cubicBezTo>
                    <a:pt x="9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1" y="16"/>
                    <a:pt x="11" y="17"/>
                    <a:pt x="10" y="17"/>
                  </a:cubicBezTo>
                  <a:cubicBezTo>
                    <a:pt x="10" y="17"/>
                    <a:pt x="9" y="16"/>
                    <a:pt x="9" y="16"/>
                  </a:cubicBezTo>
                  <a:cubicBezTo>
                    <a:pt x="7" y="15"/>
                    <a:pt x="4" y="13"/>
                    <a:pt x="3" y="10"/>
                  </a:cubicBezTo>
                  <a:cubicBezTo>
                    <a:pt x="1" y="7"/>
                    <a:pt x="0" y="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" y="0"/>
                    <a:pt x="11" y="2"/>
                    <a:pt x="17" y="5"/>
                  </a:cubicBezTo>
                  <a:cubicBezTo>
                    <a:pt x="23" y="9"/>
                    <a:pt x="27" y="12"/>
                    <a:pt x="29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139700" y="88900"/>
              <a:ext cx="87313" cy="85725"/>
            </a:xfrm>
            <a:custGeom>
              <a:avLst/>
              <a:gdLst>
                <a:gd name="T0" fmla="*/ 29 w 29"/>
                <a:gd name="T1" fmla="*/ 1 h 28"/>
                <a:gd name="T2" fmla="*/ 29 w 29"/>
                <a:gd name="T3" fmla="*/ 10 h 28"/>
                <a:gd name="T4" fmla="*/ 29 w 29"/>
                <a:gd name="T5" fmla="*/ 24 h 28"/>
                <a:gd name="T6" fmla="*/ 29 w 29"/>
                <a:gd name="T7" fmla="*/ 26 h 28"/>
                <a:gd name="T8" fmla="*/ 26 w 29"/>
                <a:gd name="T9" fmla="*/ 28 h 28"/>
                <a:gd name="T10" fmla="*/ 24 w 29"/>
                <a:gd name="T11" fmla="*/ 27 h 28"/>
                <a:gd name="T12" fmla="*/ 20 w 29"/>
                <a:gd name="T13" fmla="*/ 22 h 28"/>
                <a:gd name="T14" fmla="*/ 14 w 29"/>
                <a:gd name="T15" fmla="*/ 18 h 28"/>
                <a:gd name="T16" fmla="*/ 13 w 29"/>
                <a:gd name="T17" fmla="*/ 22 h 28"/>
                <a:gd name="T18" fmla="*/ 11 w 29"/>
                <a:gd name="T19" fmla="*/ 25 h 28"/>
                <a:gd name="T20" fmla="*/ 7 w 29"/>
                <a:gd name="T21" fmla="*/ 28 h 28"/>
                <a:gd name="T22" fmla="*/ 3 w 29"/>
                <a:gd name="T23" fmla="*/ 25 h 28"/>
                <a:gd name="T24" fmla="*/ 0 w 29"/>
                <a:gd name="T25" fmla="*/ 19 h 28"/>
                <a:gd name="T26" fmla="*/ 2 w 29"/>
                <a:gd name="T27" fmla="*/ 14 h 28"/>
                <a:gd name="T28" fmla="*/ 8 w 29"/>
                <a:gd name="T29" fmla="*/ 13 h 28"/>
                <a:gd name="T30" fmla="*/ 10 w 29"/>
                <a:gd name="T31" fmla="*/ 13 h 28"/>
                <a:gd name="T32" fmla="*/ 10 w 29"/>
                <a:gd name="T33" fmla="*/ 12 h 28"/>
                <a:gd name="T34" fmla="*/ 10 w 29"/>
                <a:gd name="T35" fmla="*/ 11 h 28"/>
                <a:gd name="T36" fmla="*/ 10 w 29"/>
                <a:gd name="T37" fmla="*/ 10 h 28"/>
                <a:gd name="T38" fmla="*/ 8 w 29"/>
                <a:gd name="T39" fmla="*/ 4 h 28"/>
                <a:gd name="T40" fmla="*/ 6 w 29"/>
                <a:gd name="T41" fmla="*/ 7 h 28"/>
                <a:gd name="T42" fmla="*/ 5 w 29"/>
                <a:gd name="T43" fmla="*/ 10 h 28"/>
                <a:gd name="T44" fmla="*/ 2 w 29"/>
                <a:gd name="T45" fmla="*/ 11 h 28"/>
                <a:gd name="T46" fmla="*/ 1 w 29"/>
                <a:gd name="T47" fmla="*/ 11 h 28"/>
                <a:gd name="T48" fmla="*/ 0 w 29"/>
                <a:gd name="T49" fmla="*/ 9 h 28"/>
                <a:gd name="T50" fmla="*/ 3 w 29"/>
                <a:gd name="T51" fmla="*/ 4 h 28"/>
                <a:gd name="T52" fmla="*/ 9 w 29"/>
                <a:gd name="T53" fmla="*/ 1 h 28"/>
                <a:gd name="T54" fmla="*/ 13 w 29"/>
                <a:gd name="T55" fmla="*/ 3 h 28"/>
                <a:gd name="T56" fmla="*/ 15 w 29"/>
                <a:gd name="T57" fmla="*/ 10 h 28"/>
                <a:gd name="T58" fmla="*/ 15 w 29"/>
                <a:gd name="T59" fmla="*/ 13 h 28"/>
                <a:gd name="T60" fmla="*/ 15 w 29"/>
                <a:gd name="T61" fmla="*/ 14 h 28"/>
                <a:gd name="T62" fmla="*/ 14 w 29"/>
                <a:gd name="T63" fmla="*/ 14 h 28"/>
                <a:gd name="T64" fmla="*/ 17 w 29"/>
                <a:gd name="T65" fmla="*/ 15 h 28"/>
                <a:gd name="T66" fmla="*/ 20 w 29"/>
                <a:gd name="T67" fmla="*/ 17 h 28"/>
                <a:gd name="T68" fmla="*/ 24 w 29"/>
                <a:gd name="T69" fmla="*/ 20 h 28"/>
                <a:gd name="T70" fmla="*/ 24 w 29"/>
                <a:gd name="T71" fmla="*/ 17 h 28"/>
                <a:gd name="T72" fmla="*/ 24 w 29"/>
                <a:gd name="T73" fmla="*/ 13 h 28"/>
                <a:gd name="T74" fmla="*/ 24 w 29"/>
                <a:gd name="T75" fmla="*/ 9 h 28"/>
                <a:gd name="T76" fmla="*/ 24 w 29"/>
                <a:gd name="T77" fmla="*/ 7 h 28"/>
                <a:gd name="T78" fmla="*/ 24 w 29"/>
                <a:gd name="T79" fmla="*/ 4 h 28"/>
                <a:gd name="T80" fmla="*/ 24 w 29"/>
                <a:gd name="T81" fmla="*/ 1 h 28"/>
                <a:gd name="T82" fmla="*/ 25 w 29"/>
                <a:gd name="T83" fmla="*/ 0 h 28"/>
                <a:gd name="T84" fmla="*/ 27 w 29"/>
                <a:gd name="T85" fmla="*/ 0 h 28"/>
                <a:gd name="T86" fmla="*/ 29 w 29"/>
                <a:gd name="T87" fmla="*/ 1 h 28"/>
                <a:gd name="T88" fmla="*/ 9 w 29"/>
                <a:gd name="T89" fmla="*/ 17 h 28"/>
                <a:gd name="T90" fmla="*/ 7 w 29"/>
                <a:gd name="T91" fmla="*/ 17 h 28"/>
                <a:gd name="T92" fmla="*/ 5 w 29"/>
                <a:gd name="T93" fmla="*/ 18 h 28"/>
                <a:gd name="T94" fmla="*/ 5 w 29"/>
                <a:gd name="T95" fmla="*/ 19 h 28"/>
                <a:gd name="T96" fmla="*/ 6 w 29"/>
                <a:gd name="T97" fmla="*/ 21 h 28"/>
                <a:gd name="T98" fmla="*/ 6 w 29"/>
                <a:gd name="T99" fmla="*/ 22 h 28"/>
                <a:gd name="T100" fmla="*/ 7 w 29"/>
                <a:gd name="T101" fmla="*/ 22 h 28"/>
                <a:gd name="T102" fmla="*/ 8 w 29"/>
                <a:gd name="T103" fmla="*/ 20 h 28"/>
                <a:gd name="T104" fmla="*/ 9 w 29"/>
                <a:gd name="T105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8">
                  <a:moveTo>
                    <a:pt x="29" y="1"/>
                  </a:moveTo>
                  <a:cubicBezTo>
                    <a:pt x="29" y="3"/>
                    <a:pt x="29" y="6"/>
                    <a:pt x="29" y="10"/>
                  </a:cubicBezTo>
                  <a:cubicBezTo>
                    <a:pt x="29" y="14"/>
                    <a:pt x="29" y="18"/>
                    <a:pt x="29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7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3" y="25"/>
                    <a:pt x="22" y="24"/>
                    <a:pt x="20" y="22"/>
                  </a:cubicBezTo>
                  <a:cubicBezTo>
                    <a:pt x="18" y="20"/>
                    <a:pt x="16" y="19"/>
                    <a:pt x="14" y="18"/>
                  </a:cubicBezTo>
                  <a:cubicBezTo>
                    <a:pt x="13" y="19"/>
                    <a:pt x="13" y="21"/>
                    <a:pt x="13" y="22"/>
                  </a:cubicBezTo>
                  <a:cubicBezTo>
                    <a:pt x="12" y="23"/>
                    <a:pt x="12" y="24"/>
                    <a:pt x="11" y="25"/>
                  </a:cubicBezTo>
                  <a:cubicBezTo>
                    <a:pt x="10" y="26"/>
                    <a:pt x="9" y="27"/>
                    <a:pt x="7" y="28"/>
                  </a:cubicBezTo>
                  <a:cubicBezTo>
                    <a:pt x="6" y="28"/>
                    <a:pt x="5" y="27"/>
                    <a:pt x="3" y="25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4" y="14"/>
                    <a:pt x="5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6"/>
                    <a:pt x="9" y="4"/>
                    <a:pt x="8" y="4"/>
                  </a:cubicBezTo>
                  <a:cubicBezTo>
                    <a:pt x="8" y="4"/>
                    <a:pt x="7" y="5"/>
                    <a:pt x="6" y="7"/>
                  </a:cubicBezTo>
                  <a:cubicBezTo>
                    <a:pt x="5" y="8"/>
                    <a:pt x="4" y="9"/>
                    <a:pt x="5" y="10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5" y="2"/>
                    <a:pt x="7" y="1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4" y="5"/>
                    <a:pt x="15" y="7"/>
                    <a:pt x="15" y="10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8" y="16"/>
                    <a:pt x="19" y="16"/>
                    <a:pt x="20" y="17"/>
                  </a:cubicBezTo>
                  <a:cubicBezTo>
                    <a:pt x="22" y="18"/>
                    <a:pt x="23" y="19"/>
                    <a:pt x="24" y="2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3"/>
                  </a:cubicBezTo>
                  <a:cubicBezTo>
                    <a:pt x="24" y="12"/>
                    <a:pt x="24" y="11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9" y="0"/>
                    <a:pt x="29" y="0"/>
                    <a:pt x="29" y="1"/>
                  </a:cubicBezTo>
                  <a:close/>
                  <a:moveTo>
                    <a:pt x="9" y="17"/>
                  </a:moveTo>
                  <a:cubicBezTo>
                    <a:pt x="8" y="17"/>
                    <a:pt x="8" y="17"/>
                    <a:pt x="7" y="17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6" y="21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9" y="19"/>
                    <a:pt x="9" y="18"/>
                    <a:pt x="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236538" y="88900"/>
              <a:ext cx="93663" cy="85725"/>
            </a:xfrm>
            <a:custGeom>
              <a:avLst/>
              <a:gdLst>
                <a:gd name="T0" fmla="*/ 30 w 31"/>
                <a:gd name="T1" fmla="*/ 26 h 28"/>
                <a:gd name="T2" fmla="*/ 29 w 31"/>
                <a:gd name="T3" fmla="*/ 28 h 28"/>
                <a:gd name="T4" fmla="*/ 27 w 31"/>
                <a:gd name="T5" fmla="*/ 28 h 28"/>
                <a:gd name="T6" fmla="*/ 26 w 31"/>
                <a:gd name="T7" fmla="*/ 27 h 28"/>
                <a:gd name="T8" fmla="*/ 26 w 31"/>
                <a:gd name="T9" fmla="*/ 21 h 28"/>
                <a:gd name="T10" fmla="*/ 24 w 31"/>
                <a:gd name="T11" fmla="*/ 9 h 28"/>
                <a:gd name="T12" fmla="*/ 16 w 31"/>
                <a:gd name="T13" fmla="*/ 3 h 28"/>
                <a:gd name="T14" fmla="*/ 8 w 31"/>
                <a:gd name="T15" fmla="*/ 8 h 28"/>
                <a:gd name="T16" fmla="*/ 6 w 31"/>
                <a:gd name="T17" fmla="*/ 17 h 28"/>
                <a:gd name="T18" fmla="*/ 6 w 31"/>
                <a:gd name="T19" fmla="*/ 21 h 28"/>
                <a:gd name="T20" fmla="*/ 8 w 31"/>
                <a:gd name="T21" fmla="*/ 22 h 28"/>
                <a:gd name="T22" fmla="*/ 12 w 31"/>
                <a:gd name="T23" fmla="*/ 14 h 28"/>
                <a:gd name="T24" fmla="*/ 19 w 31"/>
                <a:gd name="T25" fmla="*/ 6 h 28"/>
                <a:gd name="T26" fmla="*/ 21 w 31"/>
                <a:gd name="T27" fmla="*/ 7 h 28"/>
                <a:gd name="T28" fmla="*/ 22 w 31"/>
                <a:gd name="T29" fmla="*/ 10 h 28"/>
                <a:gd name="T30" fmla="*/ 22 w 31"/>
                <a:gd name="T31" fmla="*/ 10 h 28"/>
                <a:gd name="T32" fmla="*/ 22 w 31"/>
                <a:gd name="T33" fmla="*/ 11 h 28"/>
                <a:gd name="T34" fmla="*/ 21 w 31"/>
                <a:gd name="T35" fmla="*/ 10 h 28"/>
                <a:gd name="T36" fmla="*/ 13 w 31"/>
                <a:gd name="T37" fmla="*/ 23 h 28"/>
                <a:gd name="T38" fmla="*/ 8 w 31"/>
                <a:gd name="T39" fmla="*/ 27 h 28"/>
                <a:gd name="T40" fmla="*/ 2 w 31"/>
                <a:gd name="T41" fmla="*/ 24 h 28"/>
                <a:gd name="T42" fmla="*/ 0 w 31"/>
                <a:gd name="T43" fmla="*/ 17 h 28"/>
                <a:gd name="T44" fmla="*/ 4 w 31"/>
                <a:gd name="T45" fmla="*/ 6 h 28"/>
                <a:gd name="T46" fmla="*/ 16 w 31"/>
                <a:gd name="T47" fmla="*/ 0 h 28"/>
                <a:gd name="T48" fmla="*/ 27 w 31"/>
                <a:gd name="T49" fmla="*/ 5 h 28"/>
                <a:gd name="T50" fmla="*/ 31 w 31"/>
                <a:gd name="T51" fmla="*/ 18 h 28"/>
                <a:gd name="T52" fmla="*/ 30 w 31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28">
                  <a:moveTo>
                    <a:pt x="30" y="26"/>
                  </a:moveTo>
                  <a:cubicBezTo>
                    <a:pt x="30" y="27"/>
                    <a:pt x="29" y="27"/>
                    <a:pt x="29" y="28"/>
                  </a:cubicBezTo>
                  <a:cubicBezTo>
                    <a:pt x="28" y="28"/>
                    <a:pt x="28" y="28"/>
                    <a:pt x="27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6" y="25"/>
                    <a:pt x="26" y="23"/>
                    <a:pt x="26" y="21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2" y="5"/>
                    <a:pt x="20" y="3"/>
                    <a:pt x="16" y="3"/>
                  </a:cubicBezTo>
                  <a:cubicBezTo>
                    <a:pt x="13" y="3"/>
                    <a:pt x="10" y="5"/>
                    <a:pt x="8" y="8"/>
                  </a:cubicBezTo>
                  <a:cubicBezTo>
                    <a:pt x="6" y="11"/>
                    <a:pt x="6" y="14"/>
                    <a:pt x="6" y="17"/>
                  </a:cubicBezTo>
                  <a:cubicBezTo>
                    <a:pt x="6" y="18"/>
                    <a:pt x="6" y="20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2"/>
                    <a:pt x="9" y="20"/>
                    <a:pt x="12" y="14"/>
                  </a:cubicBezTo>
                  <a:cubicBezTo>
                    <a:pt x="15" y="9"/>
                    <a:pt x="17" y="6"/>
                    <a:pt x="19" y="6"/>
                  </a:cubicBezTo>
                  <a:cubicBezTo>
                    <a:pt x="20" y="6"/>
                    <a:pt x="21" y="7"/>
                    <a:pt x="21" y="7"/>
                  </a:cubicBezTo>
                  <a:cubicBezTo>
                    <a:pt x="22" y="8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18" y="16"/>
                    <a:pt x="15" y="20"/>
                    <a:pt x="13" y="23"/>
                  </a:cubicBezTo>
                  <a:cubicBezTo>
                    <a:pt x="12" y="25"/>
                    <a:pt x="10" y="27"/>
                    <a:pt x="8" y="27"/>
                  </a:cubicBezTo>
                  <a:cubicBezTo>
                    <a:pt x="6" y="27"/>
                    <a:pt x="4" y="26"/>
                    <a:pt x="2" y="24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3"/>
                    <a:pt x="2" y="10"/>
                    <a:pt x="4" y="6"/>
                  </a:cubicBezTo>
                  <a:cubicBezTo>
                    <a:pt x="7" y="2"/>
                    <a:pt x="11" y="0"/>
                    <a:pt x="16" y="0"/>
                  </a:cubicBezTo>
                  <a:cubicBezTo>
                    <a:pt x="20" y="0"/>
                    <a:pt x="24" y="1"/>
                    <a:pt x="27" y="5"/>
                  </a:cubicBezTo>
                  <a:cubicBezTo>
                    <a:pt x="30" y="8"/>
                    <a:pt x="31" y="13"/>
                    <a:pt x="31" y="18"/>
                  </a:cubicBezTo>
                  <a:cubicBezTo>
                    <a:pt x="31" y="21"/>
                    <a:pt x="31" y="23"/>
                    <a:pt x="3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36550" y="92075"/>
              <a:ext cx="66675" cy="82550"/>
            </a:xfrm>
            <a:custGeom>
              <a:avLst/>
              <a:gdLst>
                <a:gd name="T0" fmla="*/ 22 w 22"/>
                <a:gd name="T1" fmla="*/ 13 h 27"/>
                <a:gd name="T2" fmla="*/ 19 w 22"/>
                <a:gd name="T3" fmla="*/ 24 h 27"/>
                <a:gd name="T4" fmla="*/ 13 w 22"/>
                <a:gd name="T5" fmla="*/ 27 h 27"/>
                <a:gd name="T6" fmla="*/ 9 w 22"/>
                <a:gd name="T7" fmla="*/ 25 h 27"/>
                <a:gd name="T8" fmla="*/ 10 w 22"/>
                <a:gd name="T9" fmla="*/ 23 h 27"/>
                <a:gd name="T10" fmla="*/ 11 w 22"/>
                <a:gd name="T11" fmla="*/ 22 h 27"/>
                <a:gd name="T12" fmla="*/ 12 w 22"/>
                <a:gd name="T13" fmla="*/ 22 h 27"/>
                <a:gd name="T14" fmla="*/ 14 w 22"/>
                <a:gd name="T15" fmla="*/ 22 h 27"/>
                <a:gd name="T16" fmla="*/ 16 w 22"/>
                <a:gd name="T17" fmla="*/ 20 h 27"/>
                <a:gd name="T18" fmla="*/ 17 w 22"/>
                <a:gd name="T19" fmla="*/ 17 h 27"/>
                <a:gd name="T20" fmla="*/ 17 w 22"/>
                <a:gd name="T21" fmla="*/ 14 h 27"/>
                <a:gd name="T22" fmla="*/ 15 w 22"/>
                <a:gd name="T23" fmla="*/ 7 h 27"/>
                <a:gd name="T24" fmla="*/ 10 w 22"/>
                <a:gd name="T25" fmla="*/ 4 h 27"/>
                <a:gd name="T26" fmla="*/ 6 w 22"/>
                <a:gd name="T27" fmla="*/ 6 h 27"/>
                <a:gd name="T28" fmla="*/ 5 w 22"/>
                <a:gd name="T29" fmla="*/ 12 h 27"/>
                <a:gd name="T30" fmla="*/ 5 w 22"/>
                <a:gd name="T31" fmla="*/ 13 h 27"/>
                <a:gd name="T32" fmla="*/ 5 w 22"/>
                <a:gd name="T33" fmla="*/ 14 h 27"/>
                <a:gd name="T34" fmla="*/ 3 w 22"/>
                <a:gd name="T35" fmla="*/ 15 h 27"/>
                <a:gd name="T36" fmla="*/ 1 w 22"/>
                <a:gd name="T37" fmla="*/ 15 h 27"/>
                <a:gd name="T38" fmla="*/ 0 w 22"/>
                <a:gd name="T39" fmla="*/ 14 h 27"/>
                <a:gd name="T40" fmla="*/ 0 w 22"/>
                <a:gd name="T41" fmla="*/ 12 h 27"/>
                <a:gd name="T42" fmla="*/ 0 w 22"/>
                <a:gd name="T43" fmla="*/ 11 h 27"/>
                <a:gd name="T44" fmla="*/ 3 w 22"/>
                <a:gd name="T45" fmla="*/ 3 h 27"/>
                <a:gd name="T46" fmla="*/ 9 w 22"/>
                <a:gd name="T47" fmla="*/ 0 h 27"/>
                <a:gd name="T48" fmla="*/ 19 w 22"/>
                <a:gd name="T49" fmla="*/ 4 h 27"/>
                <a:gd name="T50" fmla="*/ 22 w 22"/>
                <a:gd name="T5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7">
                  <a:moveTo>
                    <a:pt x="22" y="13"/>
                  </a:moveTo>
                  <a:cubicBezTo>
                    <a:pt x="22" y="17"/>
                    <a:pt x="21" y="21"/>
                    <a:pt x="19" y="24"/>
                  </a:cubicBezTo>
                  <a:cubicBezTo>
                    <a:pt x="18" y="26"/>
                    <a:pt x="16" y="27"/>
                    <a:pt x="13" y="27"/>
                  </a:cubicBezTo>
                  <a:cubicBezTo>
                    <a:pt x="11" y="27"/>
                    <a:pt x="10" y="26"/>
                    <a:pt x="9" y="25"/>
                  </a:cubicBezTo>
                  <a:cubicBezTo>
                    <a:pt x="9" y="24"/>
                    <a:pt x="9" y="23"/>
                    <a:pt x="10" y="23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4" y="22"/>
                    <a:pt x="14" y="22"/>
                  </a:cubicBezTo>
                  <a:cubicBezTo>
                    <a:pt x="15" y="21"/>
                    <a:pt x="15" y="20"/>
                    <a:pt x="16" y="20"/>
                  </a:cubicBezTo>
                  <a:cubicBezTo>
                    <a:pt x="16" y="19"/>
                    <a:pt x="17" y="18"/>
                    <a:pt x="17" y="17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1"/>
                    <a:pt x="17" y="9"/>
                    <a:pt x="15" y="7"/>
                  </a:cubicBezTo>
                  <a:cubicBezTo>
                    <a:pt x="14" y="5"/>
                    <a:pt x="12" y="4"/>
                    <a:pt x="10" y="4"/>
                  </a:cubicBezTo>
                  <a:cubicBezTo>
                    <a:pt x="8" y="4"/>
                    <a:pt x="7" y="4"/>
                    <a:pt x="6" y="6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8"/>
                    <a:pt x="1" y="6"/>
                    <a:pt x="3" y="3"/>
                  </a:cubicBezTo>
                  <a:cubicBezTo>
                    <a:pt x="4" y="1"/>
                    <a:pt x="7" y="0"/>
                    <a:pt x="9" y="0"/>
                  </a:cubicBezTo>
                  <a:cubicBezTo>
                    <a:pt x="13" y="0"/>
                    <a:pt x="17" y="1"/>
                    <a:pt x="19" y="4"/>
                  </a:cubicBezTo>
                  <a:cubicBezTo>
                    <a:pt x="21" y="6"/>
                    <a:pt x="22" y="10"/>
                    <a:pt x="2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406400" y="88900"/>
              <a:ext cx="57150" cy="85725"/>
            </a:xfrm>
            <a:custGeom>
              <a:avLst/>
              <a:gdLst>
                <a:gd name="T0" fmla="*/ 19 w 19"/>
                <a:gd name="T1" fmla="*/ 13 h 28"/>
                <a:gd name="T2" fmla="*/ 18 w 19"/>
                <a:gd name="T3" fmla="*/ 21 h 28"/>
                <a:gd name="T4" fmla="*/ 17 w 19"/>
                <a:gd name="T5" fmla="*/ 27 h 28"/>
                <a:gd name="T6" fmla="*/ 14 w 19"/>
                <a:gd name="T7" fmla="*/ 28 h 28"/>
                <a:gd name="T8" fmla="*/ 12 w 19"/>
                <a:gd name="T9" fmla="*/ 27 h 28"/>
                <a:gd name="T10" fmla="*/ 13 w 19"/>
                <a:gd name="T11" fmla="*/ 21 h 28"/>
                <a:gd name="T12" fmla="*/ 14 w 19"/>
                <a:gd name="T13" fmla="*/ 14 h 28"/>
                <a:gd name="T14" fmla="*/ 13 w 19"/>
                <a:gd name="T15" fmla="*/ 7 h 28"/>
                <a:gd name="T16" fmla="*/ 8 w 19"/>
                <a:gd name="T17" fmla="*/ 4 h 28"/>
                <a:gd name="T18" fmla="*/ 6 w 19"/>
                <a:gd name="T19" fmla="*/ 5 h 28"/>
                <a:gd name="T20" fmla="*/ 5 w 19"/>
                <a:gd name="T21" fmla="*/ 8 h 28"/>
                <a:gd name="T22" fmla="*/ 5 w 19"/>
                <a:gd name="T23" fmla="*/ 11 h 28"/>
                <a:gd name="T24" fmla="*/ 6 w 19"/>
                <a:gd name="T25" fmla="*/ 13 h 28"/>
                <a:gd name="T26" fmla="*/ 4 w 19"/>
                <a:gd name="T27" fmla="*/ 14 h 28"/>
                <a:gd name="T28" fmla="*/ 1 w 19"/>
                <a:gd name="T29" fmla="*/ 13 h 28"/>
                <a:gd name="T30" fmla="*/ 0 w 19"/>
                <a:gd name="T31" fmla="*/ 9 h 28"/>
                <a:gd name="T32" fmla="*/ 2 w 19"/>
                <a:gd name="T33" fmla="*/ 3 h 28"/>
                <a:gd name="T34" fmla="*/ 8 w 19"/>
                <a:gd name="T35" fmla="*/ 0 h 28"/>
                <a:gd name="T36" fmla="*/ 16 w 19"/>
                <a:gd name="T37" fmla="*/ 4 h 28"/>
                <a:gd name="T38" fmla="*/ 19 w 19"/>
                <a:gd name="T3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8">
                  <a:moveTo>
                    <a:pt x="19" y="13"/>
                  </a:moveTo>
                  <a:cubicBezTo>
                    <a:pt x="19" y="16"/>
                    <a:pt x="19" y="19"/>
                    <a:pt x="18" y="21"/>
                  </a:cubicBezTo>
                  <a:cubicBezTo>
                    <a:pt x="18" y="24"/>
                    <a:pt x="17" y="26"/>
                    <a:pt x="17" y="27"/>
                  </a:cubicBezTo>
                  <a:cubicBezTo>
                    <a:pt x="16" y="28"/>
                    <a:pt x="16" y="28"/>
                    <a:pt x="14" y="28"/>
                  </a:cubicBezTo>
                  <a:cubicBezTo>
                    <a:pt x="13" y="28"/>
                    <a:pt x="12" y="28"/>
                    <a:pt x="12" y="27"/>
                  </a:cubicBezTo>
                  <a:cubicBezTo>
                    <a:pt x="13" y="25"/>
                    <a:pt x="13" y="23"/>
                    <a:pt x="13" y="21"/>
                  </a:cubicBezTo>
                  <a:cubicBezTo>
                    <a:pt x="14" y="19"/>
                    <a:pt x="14" y="16"/>
                    <a:pt x="14" y="14"/>
                  </a:cubicBezTo>
                  <a:cubicBezTo>
                    <a:pt x="14" y="11"/>
                    <a:pt x="13" y="9"/>
                    <a:pt x="13" y="7"/>
                  </a:cubicBezTo>
                  <a:cubicBezTo>
                    <a:pt x="11" y="5"/>
                    <a:pt x="10" y="4"/>
                    <a:pt x="8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5" y="6"/>
                    <a:pt x="5" y="6"/>
                    <a:pt x="5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1" y="0"/>
                    <a:pt x="14" y="1"/>
                    <a:pt x="16" y="4"/>
                  </a:cubicBezTo>
                  <a:cubicBezTo>
                    <a:pt x="18" y="7"/>
                    <a:pt x="19" y="10"/>
                    <a:pt x="1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3" name="Freeform 72"/>
            <p:cNvSpPr>
              <a:spLocks noEditPoints="1"/>
            </p:cNvSpPr>
            <p:nvPr/>
          </p:nvSpPr>
          <p:spPr bwMode="auto">
            <a:xfrm>
              <a:off x="466725" y="88900"/>
              <a:ext cx="92075" cy="85725"/>
            </a:xfrm>
            <a:custGeom>
              <a:avLst/>
              <a:gdLst>
                <a:gd name="T0" fmla="*/ 30 w 30"/>
                <a:gd name="T1" fmla="*/ 1 h 28"/>
                <a:gd name="T2" fmla="*/ 30 w 30"/>
                <a:gd name="T3" fmla="*/ 10 h 28"/>
                <a:gd name="T4" fmla="*/ 29 w 30"/>
                <a:gd name="T5" fmla="*/ 24 h 28"/>
                <a:gd name="T6" fmla="*/ 29 w 30"/>
                <a:gd name="T7" fmla="*/ 26 h 28"/>
                <a:gd name="T8" fmla="*/ 26 w 30"/>
                <a:gd name="T9" fmla="*/ 28 h 28"/>
                <a:gd name="T10" fmla="*/ 24 w 30"/>
                <a:gd name="T11" fmla="*/ 27 h 28"/>
                <a:gd name="T12" fmla="*/ 21 w 30"/>
                <a:gd name="T13" fmla="*/ 22 h 28"/>
                <a:gd name="T14" fmla="*/ 14 w 30"/>
                <a:gd name="T15" fmla="*/ 18 h 28"/>
                <a:gd name="T16" fmla="*/ 13 w 30"/>
                <a:gd name="T17" fmla="*/ 22 h 28"/>
                <a:gd name="T18" fmla="*/ 12 w 30"/>
                <a:gd name="T19" fmla="*/ 25 h 28"/>
                <a:gd name="T20" fmla="*/ 8 w 30"/>
                <a:gd name="T21" fmla="*/ 28 h 28"/>
                <a:gd name="T22" fmla="*/ 4 w 30"/>
                <a:gd name="T23" fmla="*/ 25 h 28"/>
                <a:gd name="T24" fmla="*/ 1 w 30"/>
                <a:gd name="T25" fmla="*/ 19 h 28"/>
                <a:gd name="T26" fmla="*/ 3 w 30"/>
                <a:gd name="T27" fmla="*/ 14 h 28"/>
                <a:gd name="T28" fmla="*/ 8 w 30"/>
                <a:gd name="T29" fmla="*/ 13 h 28"/>
                <a:gd name="T30" fmla="*/ 10 w 30"/>
                <a:gd name="T31" fmla="*/ 13 h 28"/>
                <a:gd name="T32" fmla="*/ 11 w 30"/>
                <a:gd name="T33" fmla="*/ 12 h 28"/>
                <a:gd name="T34" fmla="*/ 11 w 30"/>
                <a:gd name="T35" fmla="*/ 11 h 28"/>
                <a:gd name="T36" fmla="*/ 11 w 30"/>
                <a:gd name="T37" fmla="*/ 10 h 28"/>
                <a:gd name="T38" fmla="*/ 9 w 30"/>
                <a:gd name="T39" fmla="*/ 4 h 28"/>
                <a:gd name="T40" fmla="*/ 6 w 30"/>
                <a:gd name="T41" fmla="*/ 7 h 28"/>
                <a:gd name="T42" fmla="*/ 5 w 30"/>
                <a:gd name="T43" fmla="*/ 10 h 28"/>
                <a:gd name="T44" fmla="*/ 3 w 30"/>
                <a:gd name="T45" fmla="*/ 11 h 28"/>
                <a:gd name="T46" fmla="*/ 1 w 30"/>
                <a:gd name="T47" fmla="*/ 11 h 28"/>
                <a:gd name="T48" fmla="*/ 0 w 30"/>
                <a:gd name="T49" fmla="*/ 9 h 28"/>
                <a:gd name="T50" fmla="*/ 3 w 30"/>
                <a:gd name="T51" fmla="*/ 4 h 28"/>
                <a:gd name="T52" fmla="*/ 10 w 30"/>
                <a:gd name="T53" fmla="*/ 1 h 28"/>
                <a:gd name="T54" fmla="*/ 14 w 30"/>
                <a:gd name="T55" fmla="*/ 3 h 28"/>
                <a:gd name="T56" fmla="*/ 15 w 30"/>
                <a:gd name="T57" fmla="*/ 10 h 28"/>
                <a:gd name="T58" fmla="*/ 15 w 30"/>
                <a:gd name="T59" fmla="*/ 13 h 28"/>
                <a:gd name="T60" fmla="*/ 15 w 30"/>
                <a:gd name="T61" fmla="*/ 14 h 28"/>
                <a:gd name="T62" fmla="*/ 15 w 30"/>
                <a:gd name="T63" fmla="*/ 14 h 28"/>
                <a:gd name="T64" fmla="*/ 18 w 30"/>
                <a:gd name="T65" fmla="*/ 15 h 28"/>
                <a:gd name="T66" fmla="*/ 21 w 30"/>
                <a:gd name="T67" fmla="*/ 17 h 28"/>
                <a:gd name="T68" fmla="*/ 25 w 30"/>
                <a:gd name="T69" fmla="*/ 20 h 28"/>
                <a:gd name="T70" fmla="*/ 25 w 30"/>
                <a:gd name="T71" fmla="*/ 17 h 28"/>
                <a:gd name="T72" fmla="*/ 25 w 30"/>
                <a:gd name="T73" fmla="*/ 13 h 28"/>
                <a:gd name="T74" fmla="*/ 25 w 30"/>
                <a:gd name="T75" fmla="*/ 9 h 28"/>
                <a:gd name="T76" fmla="*/ 25 w 30"/>
                <a:gd name="T77" fmla="*/ 7 h 28"/>
                <a:gd name="T78" fmla="*/ 25 w 30"/>
                <a:gd name="T79" fmla="*/ 4 h 28"/>
                <a:gd name="T80" fmla="*/ 25 w 30"/>
                <a:gd name="T81" fmla="*/ 1 h 28"/>
                <a:gd name="T82" fmla="*/ 26 w 30"/>
                <a:gd name="T83" fmla="*/ 0 h 28"/>
                <a:gd name="T84" fmla="*/ 28 w 30"/>
                <a:gd name="T85" fmla="*/ 0 h 28"/>
                <a:gd name="T86" fmla="*/ 30 w 30"/>
                <a:gd name="T87" fmla="*/ 1 h 28"/>
                <a:gd name="T88" fmla="*/ 10 w 30"/>
                <a:gd name="T89" fmla="*/ 17 h 28"/>
                <a:gd name="T90" fmla="*/ 8 w 30"/>
                <a:gd name="T91" fmla="*/ 17 h 28"/>
                <a:gd name="T92" fmla="*/ 5 w 30"/>
                <a:gd name="T93" fmla="*/ 18 h 28"/>
                <a:gd name="T94" fmla="*/ 6 w 30"/>
                <a:gd name="T95" fmla="*/ 19 h 28"/>
                <a:gd name="T96" fmla="*/ 6 w 30"/>
                <a:gd name="T97" fmla="*/ 21 h 28"/>
                <a:gd name="T98" fmla="*/ 7 w 30"/>
                <a:gd name="T99" fmla="*/ 22 h 28"/>
                <a:gd name="T100" fmla="*/ 8 w 30"/>
                <a:gd name="T101" fmla="*/ 22 h 28"/>
                <a:gd name="T102" fmla="*/ 9 w 30"/>
                <a:gd name="T103" fmla="*/ 20 h 28"/>
                <a:gd name="T104" fmla="*/ 10 w 30"/>
                <a:gd name="T105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" h="28">
                  <a:moveTo>
                    <a:pt x="30" y="1"/>
                  </a:moveTo>
                  <a:cubicBezTo>
                    <a:pt x="30" y="3"/>
                    <a:pt x="30" y="6"/>
                    <a:pt x="30" y="10"/>
                  </a:cubicBezTo>
                  <a:cubicBezTo>
                    <a:pt x="29" y="14"/>
                    <a:pt x="29" y="18"/>
                    <a:pt x="29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7"/>
                    <a:pt x="28" y="28"/>
                    <a:pt x="26" y="28"/>
                  </a:cubicBezTo>
                  <a:cubicBezTo>
                    <a:pt x="25" y="28"/>
                    <a:pt x="25" y="27"/>
                    <a:pt x="24" y="27"/>
                  </a:cubicBezTo>
                  <a:cubicBezTo>
                    <a:pt x="23" y="25"/>
                    <a:pt x="22" y="24"/>
                    <a:pt x="21" y="22"/>
                  </a:cubicBezTo>
                  <a:cubicBezTo>
                    <a:pt x="19" y="20"/>
                    <a:pt x="17" y="19"/>
                    <a:pt x="14" y="18"/>
                  </a:cubicBezTo>
                  <a:cubicBezTo>
                    <a:pt x="14" y="19"/>
                    <a:pt x="14" y="21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1" y="26"/>
                    <a:pt x="9" y="27"/>
                    <a:pt x="8" y="28"/>
                  </a:cubicBezTo>
                  <a:cubicBezTo>
                    <a:pt x="7" y="28"/>
                    <a:pt x="5" y="27"/>
                    <a:pt x="4" y="25"/>
                  </a:cubicBezTo>
                  <a:cubicBezTo>
                    <a:pt x="2" y="23"/>
                    <a:pt x="1" y="21"/>
                    <a:pt x="1" y="19"/>
                  </a:cubicBezTo>
                  <a:cubicBezTo>
                    <a:pt x="1" y="17"/>
                    <a:pt x="1" y="15"/>
                    <a:pt x="3" y="14"/>
                  </a:cubicBezTo>
                  <a:cubicBezTo>
                    <a:pt x="4" y="14"/>
                    <a:pt x="6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6"/>
                    <a:pt x="10" y="4"/>
                    <a:pt x="9" y="4"/>
                  </a:cubicBezTo>
                  <a:cubicBezTo>
                    <a:pt x="8" y="4"/>
                    <a:pt x="7" y="5"/>
                    <a:pt x="6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5" y="2"/>
                    <a:pt x="8" y="1"/>
                    <a:pt x="10" y="1"/>
                  </a:cubicBezTo>
                  <a:cubicBezTo>
                    <a:pt x="12" y="1"/>
                    <a:pt x="13" y="2"/>
                    <a:pt x="14" y="3"/>
                  </a:cubicBezTo>
                  <a:cubicBezTo>
                    <a:pt x="15" y="5"/>
                    <a:pt x="15" y="7"/>
                    <a:pt x="15" y="10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3" y="18"/>
                    <a:pt x="24" y="19"/>
                    <a:pt x="25" y="20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5"/>
                    <a:pt x="25" y="13"/>
                  </a:cubicBezTo>
                  <a:cubicBezTo>
                    <a:pt x="25" y="12"/>
                    <a:pt x="25" y="11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0"/>
                    <a:pt x="26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1"/>
                  </a:cubicBezTo>
                  <a:close/>
                  <a:moveTo>
                    <a:pt x="10" y="17"/>
                  </a:moveTo>
                  <a:cubicBezTo>
                    <a:pt x="9" y="17"/>
                    <a:pt x="9" y="17"/>
                    <a:pt x="8" y="17"/>
                  </a:cubicBezTo>
                  <a:cubicBezTo>
                    <a:pt x="6" y="17"/>
                    <a:pt x="5" y="17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1"/>
                    <a:pt x="9" y="20"/>
                  </a:cubicBezTo>
                  <a:cubicBezTo>
                    <a:pt x="9" y="19"/>
                    <a:pt x="10" y="18"/>
                    <a:pt x="1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565150" y="79375"/>
              <a:ext cx="60325" cy="95250"/>
            </a:xfrm>
            <a:custGeom>
              <a:avLst/>
              <a:gdLst>
                <a:gd name="T0" fmla="*/ 20 w 20"/>
                <a:gd name="T1" fmla="*/ 18 h 31"/>
                <a:gd name="T2" fmla="*/ 15 w 20"/>
                <a:gd name="T3" fmla="*/ 26 h 31"/>
                <a:gd name="T4" fmla="*/ 6 w 20"/>
                <a:gd name="T5" fmla="*/ 31 h 31"/>
                <a:gd name="T6" fmla="*/ 4 w 20"/>
                <a:gd name="T7" fmla="*/ 30 h 31"/>
                <a:gd name="T8" fmla="*/ 3 w 20"/>
                <a:gd name="T9" fmla="*/ 28 h 31"/>
                <a:gd name="T10" fmla="*/ 3 w 20"/>
                <a:gd name="T11" fmla="*/ 26 h 31"/>
                <a:gd name="T12" fmla="*/ 3 w 20"/>
                <a:gd name="T13" fmla="*/ 26 h 31"/>
                <a:gd name="T14" fmla="*/ 4 w 20"/>
                <a:gd name="T15" fmla="*/ 26 h 31"/>
                <a:gd name="T16" fmla="*/ 5 w 20"/>
                <a:gd name="T17" fmla="*/ 27 h 31"/>
                <a:gd name="T18" fmla="*/ 12 w 20"/>
                <a:gd name="T19" fmla="*/ 23 h 31"/>
                <a:gd name="T20" fmla="*/ 15 w 20"/>
                <a:gd name="T21" fmla="*/ 19 h 31"/>
                <a:gd name="T22" fmla="*/ 12 w 20"/>
                <a:gd name="T23" fmla="*/ 14 h 31"/>
                <a:gd name="T24" fmla="*/ 8 w 20"/>
                <a:gd name="T25" fmla="*/ 13 h 31"/>
                <a:gd name="T26" fmla="*/ 3 w 20"/>
                <a:gd name="T27" fmla="*/ 12 h 31"/>
                <a:gd name="T28" fmla="*/ 0 w 20"/>
                <a:gd name="T29" fmla="*/ 10 h 31"/>
                <a:gd name="T30" fmla="*/ 0 w 20"/>
                <a:gd name="T31" fmla="*/ 9 h 31"/>
                <a:gd name="T32" fmla="*/ 0 w 20"/>
                <a:gd name="T33" fmla="*/ 9 h 31"/>
                <a:gd name="T34" fmla="*/ 6 w 20"/>
                <a:gd name="T35" fmla="*/ 3 h 31"/>
                <a:gd name="T36" fmla="*/ 19 w 20"/>
                <a:gd name="T37" fmla="*/ 0 h 31"/>
                <a:gd name="T38" fmla="*/ 20 w 20"/>
                <a:gd name="T39" fmla="*/ 2 h 31"/>
                <a:gd name="T40" fmla="*/ 20 w 20"/>
                <a:gd name="T41" fmla="*/ 4 h 31"/>
                <a:gd name="T42" fmla="*/ 18 w 20"/>
                <a:gd name="T43" fmla="*/ 4 h 31"/>
                <a:gd name="T44" fmla="*/ 8 w 20"/>
                <a:gd name="T45" fmla="*/ 6 h 31"/>
                <a:gd name="T46" fmla="*/ 6 w 20"/>
                <a:gd name="T47" fmla="*/ 9 h 31"/>
                <a:gd name="T48" fmla="*/ 10 w 20"/>
                <a:gd name="T49" fmla="*/ 9 h 31"/>
                <a:gd name="T50" fmla="*/ 14 w 20"/>
                <a:gd name="T51" fmla="*/ 10 h 31"/>
                <a:gd name="T52" fmla="*/ 20 w 20"/>
                <a:gd name="T5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31">
                  <a:moveTo>
                    <a:pt x="20" y="18"/>
                  </a:moveTo>
                  <a:cubicBezTo>
                    <a:pt x="20" y="21"/>
                    <a:pt x="18" y="24"/>
                    <a:pt x="15" y="26"/>
                  </a:cubicBezTo>
                  <a:cubicBezTo>
                    <a:pt x="13" y="29"/>
                    <a:pt x="9" y="30"/>
                    <a:pt x="6" y="31"/>
                  </a:cubicBezTo>
                  <a:cubicBezTo>
                    <a:pt x="5" y="31"/>
                    <a:pt x="4" y="31"/>
                    <a:pt x="4" y="30"/>
                  </a:cubicBezTo>
                  <a:cubicBezTo>
                    <a:pt x="3" y="29"/>
                    <a:pt x="3" y="29"/>
                    <a:pt x="3" y="28"/>
                  </a:cubicBezTo>
                  <a:cubicBezTo>
                    <a:pt x="3" y="27"/>
                    <a:pt x="3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7" y="26"/>
                    <a:pt x="10" y="25"/>
                    <a:pt x="12" y="23"/>
                  </a:cubicBezTo>
                  <a:cubicBezTo>
                    <a:pt x="14" y="22"/>
                    <a:pt x="15" y="20"/>
                    <a:pt x="15" y="19"/>
                  </a:cubicBezTo>
                  <a:cubicBezTo>
                    <a:pt x="15" y="17"/>
                    <a:pt x="14" y="15"/>
                    <a:pt x="12" y="14"/>
                  </a:cubicBezTo>
                  <a:cubicBezTo>
                    <a:pt x="11" y="14"/>
                    <a:pt x="10" y="13"/>
                    <a:pt x="8" y="13"/>
                  </a:cubicBezTo>
                  <a:cubicBezTo>
                    <a:pt x="7" y="13"/>
                    <a:pt x="5" y="13"/>
                    <a:pt x="3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2" y="5"/>
                    <a:pt x="6" y="3"/>
                  </a:cubicBezTo>
                  <a:cubicBezTo>
                    <a:pt x="10" y="1"/>
                    <a:pt x="15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3"/>
                    <a:pt x="20" y="3"/>
                    <a:pt x="20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5" y="4"/>
                    <a:pt x="11" y="4"/>
                    <a:pt x="8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1" y="10"/>
                    <a:pt x="12" y="10"/>
                    <a:pt x="14" y="10"/>
                  </a:cubicBezTo>
                  <a:cubicBezTo>
                    <a:pt x="18" y="11"/>
                    <a:pt x="20" y="14"/>
                    <a:pt x="20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6263" y="180975"/>
              <a:ext cx="46038" cy="39688"/>
            </a:xfrm>
            <a:custGeom>
              <a:avLst/>
              <a:gdLst>
                <a:gd name="T0" fmla="*/ 15 w 15"/>
                <a:gd name="T1" fmla="*/ 2 h 13"/>
                <a:gd name="T2" fmla="*/ 14 w 15"/>
                <a:gd name="T3" fmla="*/ 5 h 13"/>
                <a:gd name="T4" fmla="*/ 13 w 15"/>
                <a:gd name="T5" fmla="*/ 8 h 13"/>
                <a:gd name="T6" fmla="*/ 13 w 15"/>
                <a:gd name="T7" fmla="*/ 9 h 13"/>
                <a:gd name="T8" fmla="*/ 11 w 15"/>
                <a:gd name="T9" fmla="*/ 12 h 13"/>
                <a:gd name="T10" fmla="*/ 9 w 15"/>
                <a:gd name="T11" fmla="*/ 13 h 13"/>
                <a:gd name="T12" fmla="*/ 6 w 15"/>
                <a:gd name="T13" fmla="*/ 11 h 13"/>
                <a:gd name="T14" fmla="*/ 3 w 15"/>
                <a:gd name="T15" fmla="*/ 5 h 13"/>
                <a:gd name="T16" fmla="*/ 4 w 15"/>
                <a:gd name="T17" fmla="*/ 7 h 13"/>
                <a:gd name="T18" fmla="*/ 3 w 15"/>
                <a:gd name="T19" fmla="*/ 6 h 13"/>
                <a:gd name="T20" fmla="*/ 1 w 15"/>
                <a:gd name="T21" fmla="*/ 5 h 13"/>
                <a:gd name="T22" fmla="*/ 0 w 15"/>
                <a:gd name="T23" fmla="*/ 3 h 13"/>
                <a:gd name="T24" fmla="*/ 1 w 15"/>
                <a:gd name="T25" fmla="*/ 1 h 13"/>
                <a:gd name="T26" fmla="*/ 3 w 15"/>
                <a:gd name="T27" fmla="*/ 1 h 13"/>
                <a:gd name="T28" fmla="*/ 6 w 15"/>
                <a:gd name="T29" fmla="*/ 2 h 13"/>
                <a:gd name="T30" fmla="*/ 8 w 15"/>
                <a:gd name="T31" fmla="*/ 4 h 13"/>
                <a:gd name="T32" fmla="*/ 8 w 15"/>
                <a:gd name="T33" fmla="*/ 7 h 13"/>
                <a:gd name="T34" fmla="*/ 9 w 15"/>
                <a:gd name="T35" fmla="*/ 4 h 13"/>
                <a:gd name="T36" fmla="*/ 10 w 15"/>
                <a:gd name="T37" fmla="*/ 1 h 13"/>
                <a:gd name="T38" fmla="*/ 12 w 15"/>
                <a:gd name="T39" fmla="*/ 0 h 13"/>
                <a:gd name="T40" fmla="*/ 15 w 15"/>
                <a:gd name="T4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3">
                  <a:moveTo>
                    <a:pt x="15" y="2"/>
                  </a:moveTo>
                  <a:cubicBezTo>
                    <a:pt x="14" y="2"/>
                    <a:pt x="14" y="3"/>
                    <a:pt x="14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1"/>
                    <a:pt x="11" y="12"/>
                  </a:cubicBezTo>
                  <a:cubicBezTo>
                    <a:pt x="11" y="12"/>
                    <a:pt x="10" y="13"/>
                    <a:pt x="9" y="13"/>
                  </a:cubicBezTo>
                  <a:cubicBezTo>
                    <a:pt x="8" y="13"/>
                    <a:pt x="7" y="12"/>
                    <a:pt x="6" y="11"/>
                  </a:cubicBezTo>
                  <a:cubicBezTo>
                    <a:pt x="5" y="8"/>
                    <a:pt x="4" y="6"/>
                    <a:pt x="3" y="5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4" y="0"/>
                    <a:pt x="14" y="1"/>
                    <a:pt x="1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569913" y="0"/>
              <a:ext cx="115888" cy="36513"/>
            </a:xfrm>
            <a:custGeom>
              <a:avLst/>
              <a:gdLst>
                <a:gd name="T0" fmla="*/ 38 w 38"/>
                <a:gd name="T1" fmla="*/ 3 h 12"/>
                <a:gd name="T2" fmla="*/ 24 w 38"/>
                <a:gd name="T3" fmla="*/ 6 h 12"/>
                <a:gd name="T4" fmla="*/ 10 w 38"/>
                <a:gd name="T5" fmla="*/ 12 h 12"/>
                <a:gd name="T6" fmla="*/ 9 w 38"/>
                <a:gd name="T7" fmla="*/ 12 h 12"/>
                <a:gd name="T8" fmla="*/ 6 w 38"/>
                <a:gd name="T9" fmla="*/ 10 h 12"/>
                <a:gd name="T10" fmla="*/ 7 w 38"/>
                <a:gd name="T11" fmla="*/ 8 h 12"/>
                <a:gd name="T12" fmla="*/ 7 w 38"/>
                <a:gd name="T13" fmla="*/ 6 h 12"/>
                <a:gd name="T14" fmla="*/ 7 w 38"/>
                <a:gd name="T15" fmla="*/ 4 h 12"/>
                <a:gd name="T16" fmla="*/ 5 w 38"/>
                <a:gd name="T17" fmla="*/ 4 h 12"/>
                <a:gd name="T18" fmla="*/ 4 w 38"/>
                <a:gd name="T19" fmla="*/ 6 h 12"/>
                <a:gd name="T20" fmla="*/ 5 w 38"/>
                <a:gd name="T21" fmla="*/ 6 h 12"/>
                <a:gd name="T22" fmla="*/ 3 w 38"/>
                <a:gd name="T23" fmla="*/ 7 h 12"/>
                <a:gd name="T24" fmla="*/ 0 w 38"/>
                <a:gd name="T25" fmla="*/ 7 h 12"/>
                <a:gd name="T26" fmla="*/ 0 w 38"/>
                <a:gd name="T27" fmla="*/ 5 h 12"/>
                <a:gd name="T28" fmla="*/ 2 w 38"/>
                <a:gd name="T29" fmla="*/ 2 h 12"/>
                <a:gd name="T30" fmla="*/ 8 w 38"/>
                <a:gd name="T31" fmla="*/ 0 h 12"/>
                <a:gd name="T32" fmla="*/ 10 w 38"/>
                <a:gd name="T33" fmla="*/ 0 h 12"/>
                <a:gd name="T34" fmla="*/ 11 w 38"/>
                <a:gd name="T35" fmla="*/ 1 h 12"/>
                <a:gd name="T36" fmla="*/ 11 w 38"/>
                <a:gd name="T37" fmla="*/ 3 h 12"/>
                <a:gd name="T38" fmla="*/ 12 w 38"/>
                <a:gd name="T39" fmla="*/ 4 h 12"/>
                <a:gd name="T40" fmla="*/ 11 w 38"/>
                <a:gd name="T41" fmla="*/ 7 h 12"/>
                <a:gd name="T42" fmla="*/ 18 w 38"/>
                <a:gd name="T43" fmla="*/ 4 h 12"/>
                <a:gd name="T44" fmla="*/ 22 w 38"/>
                <a:gd name="T45" fmla="*/ 3 h 12"/>
                <a:gd name="T46" fmla="*/ 36 w 38"/>
                <a:gd name="T47" fmla="*/ 1 h 12"/>
                <a:gd name="T48" fmla="*/ 38 w 38"/>
                <a:gd name="T49" fmla="*/ 2 h 12"/>
                <a:gd name="T50" fmla="*/ 38 w 38"/>
                <a:gd name="T5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12">
                  <a:moveTo>
                    <a:pt x="38" y="3"/>
                  </a:moveTo>
                  <a:cubicBezTo>
                    <a:pt x="34" y="4"/>
                    <a:pt x="29" y="5"/>
                    <a:pt x="24" y="6"/>
                  </a:cubicBezTo>
                  <a:cubicBezTo>
                    <a:pt x="20" y="8"/>
                    <a:pt x="15" y="10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7" y="12"/>
                    <a:pt x="6" y="11"/>
                    <a:pt x="6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4" y="6"/>
                    <a:pt x="16" y="5"/>
                    <a:pt x="18" y="4"/>
                  </a:cubicBezTo>
                  <a:cubicBezTo>
                    <a:pt x="20" y="3"/>
                    <a:pt x="21" y="3"/>
                    <a:pt x="22" y="3"/>
                  </a:cubicBezTo>
                  <a:cubicBezTo>
                    <a:pt x="27" y="2"/>
                    <a:pt x="32" y="1"/>
                    <a:pt x="36" y="1"/>
                  </a:cubicBezTo>
                  <a:cubicBezTo>
                    <a:pt x="38" y="1"/>
                    <a:pt x="38" y="1"/>
                    <a:pt x="38" y="2"/>
                  </a:cubicBezTo>
                  <a:cubicBezTo>
                    <a:pt x="38" y="3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635000" y="85725"/>
              <a:ext cx="93663" cy="88900"/>
            </a:xfrm>
            <a:custGeom>
              <a:avLst/>
              <a:gdLst>
                <a:gd name="T0" fmla="*/ 31 w 31"/>
                <a:gd name="T1" fmla="*/ 26 h 29"/>
                <a:gd name="T2" fmla="*/ 30 w 31"/>
                <a:gd name="T3" fmla="*/ 27 h 29"/>
                <a:gd name="T4" fmla="*/ 28 w 31"/>
                <a:gd name="T5" fmla="*/ 27 h 29"/>
                <a:gd name="T6" fmla="*/ 26 w 31"/>
                <a:gd name="T7" fmla="*/ 26 h 29"/>
                <a:gd name="T8" fmla="*/ 24 w 31"/>
                <a:gd name="T9" fmla="*/ 10 h 29"/>
                <a:gd name="T10" fmla="*/ 15 w 31"/>
                <a:gd name="T11" fmla="*/ 4 h 29"/>
                <a:gd name="T12" fmla="*/ 8 w 31"/>
                <a:gd name="T13" fmla="*/ 7 h 29"/>
                <a:gd name="T14" fmla="*/ 5 w 31"/>
                <a:gd name="T15" fmla="*/ 17 h 29"/>
                <a:gd name="T16" fmla="*/ 6 w 31"/>
                <a:gd name="T17" fmla="*/ 22 h 29"/>
                <a:gd name="T18" fmla="*/ 8 w 31"/>
                <a:gd name="T19" fmla="*/ 25 h 29"/>
                <a:gd name="T20" fmla="*/ 12 w 31"/>
                <a:gd name="T21" fmla="*/ 20 h 29"/>
                <a:gd name="T22" fmla="*/ 14 w 31"/>
                <a:gd name="T23" fmla="*/ 15 h 29"/>
                <a:gd name="T24" fmla="*/ 14 w 31"/>
                <a:gd name="T25" fmla="*/ 12 h 29"/>
                <a:gd name="T26" fmla="*/ 13 w 31"/>
                <a:gd name="T27" fmla="*/ 11 h 29"/>
                <a:gd name="T28" fmla="*/ 12 w 31"/>
                <a:gd name="T29" fmla="*/ 11 h 29"/>
                <a:gd name="T30" fmla="*/ 17 w 31"/>
                <a:gd name="T31" fmla="*/ 9 h 29"/>
                <a:gd name="T32" fmla="*/ 20 w 31"/>
                <a:gd name="T33" fmla="*/ 10 h 29"/>
                <a:gd name="T34" fmla="*/ 16 w 31"/>
                <a:gd name="T35" fmla="*/ 21 h 29"/>
                <a:gd name="T36" fmla="*/ 7 w 31"/>
                <a:gd name="T37" fmla="*/ 29 h 29"/>
                <a:gd name="T38" fmla="*/ 2 w 31"/>
                <a:gd name="T39" fmla="*/ 26 h 29"/>
                <a:gd name="T40" fmla="*/ 0 w 31"/>
                <a:gd name="T41" fmla="*/ 17 h 29"/>
                <a:gd name="T42" fmla="*/ 3 w 31"/>
                <a:gd name="T43" fmla="*/ 6 h 29"/>
                <a:gd name="T44" fmla="*/ 14 w 31"/>
                <a:gd name="T45" fmla="*/ 0 h 29"/>
                <a:gd name="T46" fmla="*/ 27 w 31"/>
                <a:gd name="T47" fmla="*/ 6 h 29"/>
                <a:gd name="T48" fmla="*/ 31 w 31"/>
                <a:gd name="T4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29">
                  <a:moveTo>
                    <a:pt x="31" y="26"/>
                  </a:moveTo>
                  <a:cubicBezTo>
                    <a:pt x="31" y="26"/>
                    <a:pt x="31" y="26"/>
                    <a:pt x="30" y="27"/>
                  </a:cubicBezTo>
                  <a:cubicBezTo>
                    <a:pt x="29" y="27"/>
                    <a:pt x="29" y="27"/>
                    <a:pt x="28" y="27"/>
                  </a:cubicBezTo>
                  <a:cubicBezTo>
                    <a:pt x="27" y="27"/>
                    <a:pt x="26" y="27"/>
                    <a:pt x="26" y="26"/>
                  </a:cubicBezTo>
                  <a:cubicBezTo>
                    <a:pt x="26" y="19"/>
                    <a:pt x="25" y="14"/>
                    <a:pt x="24" y="10"/>
                  </a:cubicBezTo>
                  <a:cubicBezTo>
                    <a:pt x="22" y="6"/>
                    <a:pt x="19" y="4"/>
                    <a:pt x="15" y="4"/>
                  </a:cubicBezTo>
                  <a:cubicBezTo>
                    <a:pt x="12" y="4"/>
                    <a:pt x="9" y="5"/>
                    <a:pt x="8" y="7"/>
                  </a:cubicBezTo>
                  <a:cubicBezTo>
                    <a:pt x="6" y="10"/>
                    <a:pt x="5" y="13"/>
                    <a:pt x="5" y="17"/>
                  </a:cubicBezTo>
                  <a:cubicBezTo>
                    <a:pt x="5" y="19"/>
                    <a:pt x="6" y="21"/>
                    <a:pt x="6" y="22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9" y="25"/>
                    <a:pt x="11" y="23"/>
                    <a:pt x="12" y="20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4" y="12"/>
                    <a:pt x="14" y="12"/>
                    <a:pt x="13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3" y="10"/>
                    <a:pt x="14" y="9"/>
                    <a:pt x="17" y="9"/>
                  </a:cubicBezTo>
                  <a:cubicBezTo>
                    <a:pt x="18" y="9"/>
                    <a:pt x="19" y="9"/>
                    <a:pt x="20" y="10"/>
                  </a:cubicBezTo>
                  <a:cubicBezTo>
                    <a:pt x="20" y="14"/>
                    <a:pt x="19" y="17"/>
                    <a:pt x="16" y="21"/>
                  </a:cubicBezTo>
                  <a:cubicBezTo>
                    <a:pt x="14" y="26"/>
                    <a:pt x="11" y="29"/>
                    <a:pt x="7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9"/>
                    <a:pt x="3" y="6"/>
                  </a:cubicBezTo>
                  <a:cubicBezTo>
                    <a:pt x="6" y="2"/>
                    <a:pt x="10" y="0"/>
                    <a:pt x="14" y="0"/>
                  </a:cubicBezTo>
                  <a:cubicBezTo>
                    <a:pt x="20" y="0"/>
                    <a:pt x="24" y="2"/>
                    <a:pt x="27" y="6"/>
                  </a:cubicBezTo>
                  <a:cubicBezTo>
                    <a:pt x="29" y="11"/>
                    <a:pt x="31" y="17"/>
                    <a:pt x="31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673100" y="0"/>
              <a:ext cx="115888" cy="36513"/>
            </a:xfrm>
            <a:custGeom>
              <a:avLst/>
              <a:gdLst>
                <a:gd name="T0" fmla="*/ 38 w 38"/>
                <a:gd name="T1" fmla="*/ 3 h 12"/>
                <a:gd name="T2" fmla="*/ 24 w 38"/>
                <a:gd name="T3" fmla="*/ 6 h 12"/>
                <a:gd name="T4" fmla="*/ 10 w 38"/>
                <a:gd name="T5" fmla="*/ 12 h 12"/>
                <a:gd name="T6" fmla="*/ 9 w 38"/>
                <a:gd name="T7" fmla="*/ 12 h 12"/>
                <a:gd name="T8" fmla="*/ 6 w 38"/>
                <a:gd name="T9" fmla="*/ 10 h 12"/>
                <a:gd name="T10" fmla="*/ 7 w 38"/>
                <a:gd name="T11" fmla="*/ 8 h 12"/>
                <a:gd name="T12" fmla="*/ 7 w 38"/>
                <a:gd name="T13" fmla="*/ 6 h 12"/>
                <a:gd name="T14" fmla="*/ 7 w 38"/>
                <a:gd name="T15" fmla="*/ 4 h 12"/>
                <a:gd name="T16" fmla="*/ 5 w 38"/>
                <a:gd name="T17" fmla="*/ 4 h 12"/>
                <a:gd name="T18" fmla="*/ 4 w 38"/>
                <a:gd name="T19" fmla="*/ 6 h 12"/>
                <a:gd name="T20" fmla="*/ 5 w 38"/>
                <a:gd name="T21" fmla="*/ 6 h 12"/>
                <a:gd name="T22" fmla="*/ 3 w 38"/>
                <a:gd name="T23" fmla="*/ 7 h 12"/>
                <a:gd name="T24" fmla="*/ 0 w 38"/>
                <a:gd name="T25" fmla="*/ 7 h 12"/>
                <a:gd name="T26" fmla="*/ 0 w 38"/>
                <a:gd name="T27" fmla="*/ 5 h 12"/>
                <a:gd name="T28" fmla="*/ 2 w 38"/>
                <a:gd name="T29" fmla="*/ 2 h 12"/>
                <a:gd name="T30" fmla="*/ 8 w 38"/>
                <a:gd name="T31" fmla="*/ 0 h 12"/>
                <a:gd name="T32" fmla="*/ 10 w 38"/>
                <a:gd name="T33" fmla="*/ 0 h 12"/>
                <a:gd name="T34" fmla="*/ 11 w 38"/>
                <a:gd name="T35" fmla="*/ 1 h 12"/>
                <a:gd name="T36" fmla="*/ 11 w 38"/>
                <a:gd name="T37" fmla="*/ 3 h 12"/>
                <a:gd name="T38" fmla="*/ 12 w 38"/>
                <a:gd name="T39" fmla="*/ 4 h 12"/>
                <a:gd name="T40" fmla="*/ 11 w 38"/>
                <a:gd name="T41" fmla="*/ 7 h 12"/>
                <a:gd name="T42" fmla="*/ 18 w 38"/>
                <a:gd name="T43" fmla="*/ 4 h 12"/>
                <a:gd name="T44" fmla="*/ 22 w 38"/>
                <a:gd name="T45" fmla="*/ 3 h 12"/>
                <a:gd name="T46" fmla="*/ 36 w 38"/>
                <a:gd name="T47" fmla="*/ 1 h 12"/>
                <a:gd name="T48" fmla="*/ 38 w 38"/>
                <a:gd name="T49" fmla="*/ 2 h 12"/>
                <a:gd name="T50" fmla="*/ 38 w 38"/>
                <a:gd name="T5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12">
                  <a:moveTo>
                    <a:pt x="38" y="3"/>
                  </a:moveTo>
                  <a:cubicBezTo>
                    <a:pt x="34" y="4"/>
                    <a:pt x="29" y="5"/>
                    <a:pt x="24" y="6"/>
                  </a:cubicBezTo>
                  <a:cubicBezTo>
                    <a:pt x="20" y="8"/>
                    <a:pt x="15" y="10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7" y="12"/>
                    <a:pt x="6" y="11"/>
                    <a:pt x="6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4" y="6"/>
                    <a:pt x="16" y="5"/>
                    <a:pt x="18" y="4"/>
                  </a:cubicBezTo>
                  <a:cubicBezTo>
                    <a:pt x="20" y="3"/>
                    <a:pt x="22" y="3"/>
                    <a:pt x="22" y="3"/>
                  </a:cubicBezTo>
                  <a:cubicBezTo>
                    <a:pt x="27" y="2"/>
                    <a:pt x="32" y="1"/>
                    <a:pt x="36" y="1"/>
                  </a:cubicBezTo>
                  <a:cubicBezTo>
                    <a:pt x="38" y="1"/>
                    <a:pt x="38" y="1"/>
                    <a:pt x="38" y="2"/>
                  </a:cubicBezTo>
                  <a:cubicBezTo>
                    <a:pt x="38" y="3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731838" y="88900"/>
              <a:ext cx="57150" cy="85725"/>
            </a:xfrm>
            <a:custGeom>
              <a:avLst/>
              <a:gdLst>
                <a:gd name="T0" fmla="*/ 19 w 19"/>
                <a:gd name="T1" fmla="*/ 13 h 28"/>
                <a:gd name="T2" fmla="*/ 18 w 19"/>
                <a:gd name="T3" fmla="*/ 21 h 28"/>
                <a:gd name="T4" fmla="*/ 17 w 19"/>
                <a:gd name="T5" fmla="*/ 27 h 28"/>
                <a:gd name="T6" fmla="*/ 14 w 19"/>
                <a:gd name="T7" fmla="*/ 28 h 28"/>
                <a:gd name="T8" fmla="*/ 12 w 19"/>
                <a:gd name="T9" fmla="*/ 27 h 28"/>
                <a:gd name="T10" fmla="*/ 13 w 19"/>
                <a:gd name="T11" fmla="*/ 21 h 28"/>
                <a:gd name="T12" fmla="*/ 14 w 19"/>
                <a:gd name="T13" fmla="*/ 14 h 28"/>
                <a:gd name="T14" fmla="*/ 12 w 19"/>
                <a:gd name="T15" fmla="*/ 7 h 28"/>
                <a:gd name="T16" fmla="*/ 8 w 19"/>
                <a:gd name="T17" fmla="*/ 4 h 28"/>
                <a:gd name="T18" fmla="*/ 6 w 19"/>
                <a:gd name="T19" fmla="*/ 5 h 28"/>
                <a:gd name="T20" fmla="*/ 5 w 19"/>
                <a:gd name="T21" fmla="*/ 8 h 28"/>
                <a:gd name="T22" fmla="*/ 5 w 19"/>
                <a:gd name="T23" fmla="*/ 11 h 28"/>
                <a:gd name="T24" fmla="*/ 5 w 19"/>
                <a:gd name="T25" fmla="*/ 13 h 28"/>
                <a:gd name="T26" fmla="*/ 4 w 19"/>
                <a:gd name="T27" fmla="*/ 14 h 28"/>
                <a:gd name="T28" fmla="*/ 1 w 19"/>
                <a:gd name="T29" fmla="*/ 13 h 28"/>
                <a:gd name="T30" fmla="*/ 0 w 19"/>
                <a:gd name="T31" fmla="*/ 9 h 28"/>
                <a:gd name="T32" fmla="*/ 2 w 19"/>
                <a:gd name="T33" fmla="*/ 3 h 28"/>
                <a:gd name="T34" fmla="*/ 8 w 19"/>
                <a:gd name="T35" fmla="*/ 0 h 28"/>
                <a:gd name="T36" fmla="*/ 16 w 19"/>
                <a:gd name="T37" fmla="*/ 4 h 28"/>
                <a:gd name="T38" fmla="*/ 19 w 19"/>
                <a:gd name="T3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8">
                  <a:moveTo>
                    <a:pt x="19" y="13"/>
                  </a:moveTo>
                  <a:cubicBezTo>
                    <a:pt x="19" y="16"/>
                    <a:pt x="19" y="19"/>
                    <a:pt x="18" y="21"/>
                  </a:cubicBezTo>
                  <a:cubicBezTo>
                    <a:pt x="18" y="24"/>
                    <a:pt x="17" y="26"/>
                    <a:pt x="17" y="27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3" y="28"/>
                    <a:pt x="12" y="28"/>
                    <a:pt x="12" y="27"/>
                  </a:cubicBezTo>
                  <a:cubicBezTo>
                    <a:pt x="12" y="25"/>
                    <a:pt x="13" y="23"/>
                    <a:pt x="13" y="21"/>
                  </a:cubicBezTo>
                  <a:cubicBezTo>
                    <a:pt x="13" y="19"/>
                    <a:pt x="14" y="16"/>
                    <a:pt x="14" y="14"/>
                  </a:cubicBezTo>
                  <a:cubicBezTo>
                    <a:pt x="14" y="11"/>
                    <a:pt x="13" y="9"/>
                    <a:pt x="12" y="7"/>
                  </a:cubicBezTo>
                  <a:cubicBezTo>
                    <a:pt x="11" y="5"/>
                    <a:pt x="10" y="4"/>
                    <a:pt x="8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5" y="6"/>
                    <a:pt x="5" y="6"/>
                    <a:pt x="5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1" y="0"/>
                    <a:pt x="14" y="1"/>
                    <a:pt x="16" y="4"/>
                  </a:cubicBezTo>
                  <a:cubicBezTo>
                    <a:pt x="18" y="7"/>
                    <a:pt x="19" y="10"/>
                    <a:pt x="1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788988" y="85725"/>
              <a:ext cx="96838" cy="85725"/>
            </a:xfrm>
            <a:custGeom>
              <a:avLst/>
              <a:gdLst>
                <a:gd name="T0" fmla="*/ 32 w 32"/>
                <a:gd name="T1" fmla="*/ 18 h 28"/>
                <a:gd name="T2" fmla="*/ 30 w 32"/>
                <a:gd name="T3" fmla="*/ 24 h 28"/>
                <a:gd name="T4" fmla="*/ 25 w 32"/>
                <a:gd name="T5" fmla="*/ 27 h 28"/>
                <a:gd name="T6" fmla="*/ 22 w 32"/>
                <a:gd name="T7" fmla="*/ 25 h 28"/>
                <a:gd name="T8" fmla="*/ 21 w 32"/>
                <a:gd name="T9" fmla="*/ 19 h 28"/>
                <a:gd name="T10" fmla="*/ 18 w 32"/>
                <a:gd name="T11" fmla="*/ 21 h 28"/>
                <a:gd name="T12" fmla="*/ 16 w 32"/>
                <a:gd name="T13" fmla="*/ 22 h 28"/>
                <a:gd name="T14" fmla="*/ 14 w 32"/>
                <a:gd name="T15" fmla="*/ 24 h 28"/>
                <a:gd name="T16" fmla="*/ 10 w 32"/>
                <a:gd name="T17" fmla="*/ 28 h 28"/>
                <a:gd name="T18" fmla="*/ 9 w 32"/>
                <a:gd name="T19" fmla="*/ 28 h 28"/>
                <a:gd name="T20" fmla="*/ 7 w 32"/>
                <a:gd name="T21" fmla="*/ 27 h 28"/>
                <a:gd name="T22" fmla="*/ 6 w 32"/>
                <a:gd name="T23" fmla="*/ 25 h 28"/>
                <a:gd name="T24" fmla="*/ 6 w 32"/>
                <a:gd name="T25" fmla="*/ 25 h 28"/>
                <a:gd name="T26" fmla="*/ 8 w 32"/>
                <a:gd name="T27" fmla="*/ 18 h 28"/>
                <a:gd name="T28" fmla="*/ 9 w 32"/>
                <a:gd name="T29" fmla="*/ 9 h 28"/>
                <a:gd name="T30" fmla="*/ 7 w 32"/>
                <a:gd name="T31" fmla="*/ 6 h 28"/>
                <a:gd name="T32" fmla="*/ 5 w 32"/>
                <a:gd name="T33" fmla="*/ 8 h 28"/>
                <a:gd name="T34" fmla="*/ 5 w 32"/>
                <a:gd name="T35" fmla="*/ 12 h 28"/>
                <a:gd name="T36" fmla="*/ 2 w 32"/>
                <a:gd name="T37" fmla="*/ 13 h 28"/>
                <a:gd name="T38" fmla="*/ 0 w 32"/>
                <a:gd name="T39" fmla="*/ 12 h 28"/>
                <a:gd name="T40" fmla="*/ 2 w 32"/>
                <a:gd name="T41" fmla="*/ 6 h 28"/>
                <a:gd name="T42" fmla="*/ 8 w 32"/>
                <a:gd name="T43" fmla="*/ 2 h 28"/>
                <a:gd name="T44" fmla="*/ 13 w 32"/>
                <a:gd name="T45" fmla="*/ 4 h 28"/>
                <a:gd name="T46" fmla="*/ 14 w 32"/>
                <a:gd name="T47" fmla="*/ 11 h 28"/>
                <a:gd name="T48" fmla="*/ 14 w 32"/>
                <a:gd name="T49" fmla="*/ 14 h 28"/>
                <a:gd name="T50" fmla="*/ 13 w 32"/>
                <a:gd name="T51" fmla="*/ 16 h 28"/>
                <a:gd name="T52" fmla="*/ 13 w 32"/>
                <a:gd name="T53" fmla="*/ 19 h 28"/>
                <a:gd name="T54" fmla="*/ 12 w 32"/>
                <a:gd name="T55" fmla="*/ 21 h 28"/>
                <a:gd name="T56" fmla="*/ 14 w 32"/>
                <a:gd name="T57" fmla="*/ 20 h 28"/>
                <a:gd name="T58" fmla="*/ 15 w 32"/>
                <a:gd name="T59" fmla="*/ 18 h 28"/>
                <a:gd name="T60" fmla="*/ 18 w 32"/>
                <a:gd name="T61" fmla="*/ 17 h 28"/>
                <a:gd name="T62" fmla="*/ 21 w 32"/>
                <a:gd name="T63" fmla="*/ 15 h 28"/>
                <a:gd name="T64" fmla="*/ 21 w 32"/>
                <a:gd name="T65" fmla="*/ 6 h 28"/>
                <a:gd name="T66" fmla="*/ 21 w 32"/>
                <a:gd name="T67" fmla="*/ 1 h 28"/>
                <a:gd name="T68" fmla="*/ 24 w 32"/>
                <a:gd name="T69" fmla="*/ 0 h 28"/>
                <a:gd name="T70" fmla="*/ 26 w 32"/>
                <a:gd name="T71" fmla="*/ 2 h 28"/>
                <a:gd name="T72" fmla="*/ 26 w 32"/>
                <a:gd name="T73" fmla="*/ 7 h 28"/>
                <a:gd name="T74" fmla="*/ 26 w 32"/>
                <a:gd name="T75" fmla="*/ 13 h 28"/>
                <a:gd name="T76" fmla="*/ 27 w 32"/>
                <a:gd name="T77" fmla="*/ 13 h 28"/>
                <a:gd name="T78" fmla="*/ 31 w 32"/>
                <a:gd name="T79" fmla="*/ 15 h 28"/>
                <a:gd name="T80" fmla="*/ 32 w 32"/>
                <a:gd name="T81" fmla="*/ 18 h 28"/>
                <a:gd name="T82" fmla="*/ 28 w 32"/>
                <a:gd name="T83" fmla="*/ 18 h 28"/>
                <a:gd name="T84" fmla="*/ 27 w 32"/>
                <a:gd name="T85" fmla="*/ 17 h 28"/>
                <a:gd name="T86" fmla="*/ 25 w 32"/>
                <a:gd name="T87" fmla="*/ 17 h 28"/>
                <a:gd name="T88" fmla="*/ 26 w 32"/>
                <a:gd name="T89" fmla="*/ 22 h 28"/>
                <a:gd name="T90" fmla="*/ 28 w 32"/>
                <a:gd name="T91" fmla="*/ 21 h 28"/>
                <a:gd name="T92" fmla="*/ 28 w 32"/>
                <a:gd name="T9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8">
                  <a:moveTo>
                    <a:pt x="32" y="18"/>
                  </a:moveTo>
                  <a:cubicBezTo>
                    <a:pt x="32" y="21"/>
                    <a:pt x="32" y="22"/>
                    <a:pt x="30" y="24"/>
                  </a:cubicBezTo>
                  <a:cubicBezTo>
                    <a:pt x="28" y="26"/>
                    <a:pt x="26" y="27"/>
                    <a:pt x="25" y="27"/>
                  </a:cubicBezTo>
                  <a:cubicBezTo>
                    <a:pt x="23" y="27"/>
                    <a:pt x="23" y="26"/>
                    <a:pt x="22" y="25"/>
                  </a:cubicBezTo>
                  <a:cubicBezTo>
                    <a:pt x="21" y="23"/>
                    <a:pt x="21" y="21"/>
                    <a:pt x="21" y="1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6" y="23"/>
                    <a:pt x="15" y="24"/>
                    <a:pt x="14" y="24"/>
                  </a:cubicBezTo>
                  <a:cubicBezTo>
                    <a:pt x="12" y="26"/>
                    <a:pt x="11" y="27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3"/>
                    <a:pt x="7" y="21"/>
                    <a:pt x="8" y="18"/>
                  </a:cubicBezTo>
                  <a:cubicBezTo>
                    <a:pt x="8" y="14"/>
                    <a:pt x="9" y="11"/>
                    <a:pt x="9" y="9"/>
                  </a:cubicBezTo>
                  <a:cubicBezTo>
                    <a:pt x="9" y="7"/>
                    <a:pt x="8" y="6"/>
                    <a:pt x="7" y="6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3"/>
                    <a:pt x="4" y="13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0" y="2"/>
                    <a:pt x="12" y="3"/>
                    <a:pt x="13" y="4"/>
                  </a:cubicBezTo>
                  <a:cubicBezTo>
                    <a:pt x="14" y="6"/>
                    <a:pt x="14" y="8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4" y="14"/>
                    <a:pt x="14" y="15"/>
                    <a:pt x="13" y="16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0"/>
                    <a:pt x="13" y="20"/>
                    <a:pt x="12" y="21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4" y="19"/>
                    <a:pt x="15" y="19"/>
                    <a:pt x="15" y="18"/>
                  </a:cubicBezTo>
                  <a:cubicBezTo>
                    <a:pt x="16" y="18"/>
                    <a:pt x="17" y="17"/>
                    <a:pt x="18" y="17"/>
                  </a:cubicBezTo>
                  <a:cubicBezTo>
                    <a:pt x="19" y="16"/>
                    <a:pt x="20" y="16"/>
                    <a:pt x="21" y="15"/>
                  </a:cubicBezTo>
                  <a:cubicBezTo>
                    <a:pt x="21" y="11"/>
                    <a:pt x="21" y="8"/>
                    <a:pt x="21" y="6"/>
                  </a:cubicBezTo>
                  <a:cubicBezTo>
                    <a:pt x="21" y="3"/>
                    <a:pt x="21" y="2"/>
                    <a:pt x="21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6" y="3"/>
                    <a:pt x="26" y="4"/>
                    <a:pt x="26" y="7"/>
                  </a:cubicBezTo>
                  <a:cubicBezTo>
                    <a:pt x="26" y="9"/>
                    <a:pt x="26" y="11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3"/>
                    <a:pt x="31" y="14"/>
                    <a:pt x="31" y="15"/>
                  </a:cubicBezTo>
                  <a:cubicBezTo>
                    <a:pt x="32" y="16"/>
                    <a:pt x="32" y="17"/>
                    <a:pt x="32" y="18"/>
                  </a:cubicBezTo>
                  <a:close/>
                  <a:moveTo>
                    <a:pt x="28" y="18"/>
                  </a:moveTo>
                  <a:cubicBezTo>
                    <a:pt x="28" y="17"/>
                    <a:pt x="28" y="17"/>
                    <a:pt x="27" y="17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5" y="21"/>
                    <a:pt x="25" y="22"/>
                    <a:pt x="26" y="22"/>
                  </a:cubicBezTo>
                  <a:cubicBezTo>
                    <a:pt x="26" y="22"/>
                    <a:pt x="27" y="22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889000" y="85725"/>
              <a:ext cx="85725" cy="88900"/>
            </a:xfrm>
            <a:custGeom>
              <a:avLst/>
              <a:gdLst>
                <a:gd name="T0" fmla="*/ 27 w 28"/>
                <a:gd name="T1" fmla="*/ 26 h 29"/>
                <a:gd name="T2" fmla="*/ 26 w 28"/>
                <a:gd name="T3" fmla="*/ 28 h 29"/>
                <a:gd name="T4" fmla="*/ 24 w 28"/>
                <a:gd name="T5" fmla="*/ 29 h 29"/>
                <a:gd name="T6" fmla="*/ 22 w 28"/>
                <a:gd name="T7" fmla="*/ 28 h 29"/>
                <a:gd name="T8" fmla="*/ 22 w 28"/>
                <a:gd name="T9" fmla="*/ 26 h 29"/>
                <a:gd name="T10" fmla="*/ 22 w 28"/>
                <a:gd name="T11" fmla="*/ 25 h 29"/>
                <a:gd name="T12" fmla="*/ 22 w 28"/>
                <a:gd name="T13" fmla="*/ 24 h 29"/>
                <a:gd name="T14" fmla="*/ 22 w 28"/>
                <a:gd name="T15" fmla="*/ 22 h 29"/>
                <a:gd name="T16" fmla="*/ 22 w 28"/>
                <a:gd name="T17" fmla="*/ 21 h 29"/>
                <a:gd name="T18" fmla="*/ 22 w 28"/>
                <a:gd name="T19" fmla="*/ 19 h 29"/>
                <a:gd name="T20" fmla="*/ 22 w 28"/>
                <a:gd name="T21" fmla="*/ 9 h 29"/>
                <a:gd name="T22" fmla="*/ 17 w 28"/>
                <a:gd name="T23" fmla="*/ 5 h 29"/>
                <a:gd name="T24" fmla="*/ 11 w 28"/>
                <a:gd name="T25" fmla="*/ 14 h 29"/>
                <a:gd name="T26" fmla="*/ 8 w 28"/>
                <a:gd name="T27" fmla="*/ 27 h 29"/>
                <a:gd name="T28" fmla="*/ 5 w 28"/>
                <a:gd name="T29" fmla="*/ 28 h 29"/>
                <a:gd name="T30" fmla="*/ 3 w 28"/>
                <a:gd name="T31" fmla="*/ 28 h 29"/>
                <a:gd name="T32" fmla="*/ 2 w 28"/>
                <a:gd name="T33" fmla="*/ 26 h 29"/>
                <a:gd name="T34" fmla="*/ 3 w 28"/>
                <a:gd name="T35" fmla="*/ 18 h 29"/>
                <a:gd name="T36" fmla="*/ 3 w 28"/>
                <a:gd name="T37" fmla="*/ 12 h 29"/>
                <a:gd name="T38" fmla="*/ 3 w 28"/>
                <a:gd name="T39" fmla="*/ 6 h 29"/>
                <a:gd name="T40" fmla="*/ 2 w 28"/>
                <a:gd name="T41" fmla="*/ 6 h 29"/>
                <a:gd name="T42" fmla="*/ 1 w 28"/>
                <a:gd name="T43" fmla="*/ 6 h 29"/>
                <a:gd name="T44" fmla="*/ 1 w 28"/>
                <a:gd name="T45" fmla="*/ 5 h 29"/>
                <a:gd name="T46" fmla="*/ 0 w 28"/>
                <a:gd name="T47" fmla="*/ 5 h 29"/>
                <a:gd name="T48" fmla="*/ 2 w 28"/>
                <a:gd name="T49" fmla="*/ 3 h 29"/>
                <a:gd name="T50" fmla="*/ 6 w 28"/>
                <a:gd name="T51" fmla="*/ 2 h 29"/>
                <a:gd name="T52" fmla="*/ 9 w 28"/>
                <a:gd name="T53" fmla="*/ 5 h 29"/>
                <a:gd name="T54" fmla="*/ 9 w 28"/>
                <a:gd name="T55" fmla="*/ 7 h 29"/>
                <a:gd name="T56" fmla="*/ 9 w 28"/>
                <a:gd name="T57" fmla="*/ 9 h 29"/>
                <a:gd name="T58" fmla="*/ 11 w 28"/>
                <a:gd name="T59" fmla="*/ 4 h 29"/>
                <a:gd name="T60" fmla="*/ 17 w 28"/>
                <a:gd name="T61" fmla="*/ 0 h 29"/>
                <a:gd name="T62" fmla="*/ 26 w 28"/>
                <a:gd name="T63" fmla="*/ 5 h 29"/>
                <a:gd name="T64" fmla="*/ 28 w 28"/>
                <a:gd name="T65" fmla="*/ 17 h 29"/>
                <a:gd name="T66" fmla="*/ 28 w 28"/>
                <a:gd name="T67" fmla="*/ 21 h 29"/>
                <a:gd name="T68" fmla="*/ 27 w 28"/>
                <a:gd name="T6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29">
                  <a:moveTo>
                    <a:pt x="27" y="26"/>
                  </a:moveTo>
                  <a:cubicBezTo>
                    <a:pt x="27" y="27"/>
                    <a:pt x="27" y="28"/>
                    <a:pt x="26" y="28"/>
                  </a:cubicBezTo>
                  <a:cubicBezTo>
                    <a:pt x="25" y="29"/>
                    <a:pt x="25" y="29"/>
                    <a:pt x="24" y="29"/>
                  </a:cubicBezTo>
                  <a:cubicBezTo>
                    <a:pt x="23" y="29"/>
                    <a:pt x="23" y="28"/>
                    <a:pt x="22" y="28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2" y="11"/>
                    <a:pt x="22" y="9"/>
                  </a:cubicBezTo>
                  <a:cubicBezTo>
                    <a:pt x="21" y="6"/>
                    <a:pt x="19" y="5"/>
                    <a:pt x="17" y="5"/>
                  </a:cubicBezTo>
                  <a:cubicBezTo>
                    <a:pt x="15" y="5"/>
                    <a:pt x="13" y="8"/>
                    <a:pt x="11" y="14"/>
                  </a:cubicBezTo>
                  <a:cubicBezTo>
                    <a:pt x="10" y="15"/>
                    <a:pt x="9" y="19"/>
                    <a:pt x="8" y="27"/>
                  </a:cubicBezTo>
                  <a:cubicBezTo>
                    <a:pt x="7" y="28"/>
                    <a:pt x="6" y="28"/>
                    <a:pt x="5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7"/>
                    <a:pt x="2" y="27"/>
                    <a:pt x="2" y="26"/>
                  </a:cubicBezTo>
                  <a:cubicBezTo>
                    <a:pt x="3" y="23"/>
                    <a:pt x="3" y="20"/>
                    <a:pt x="3" y="18"/>
                  </a:cubicBezTo>
                  <a:cubicBezTo>
                    <a:pt x="3" y="16"/>
                    <a:pt x="3" y="14"/>
                    <a:pt x="3" y="12"/>
                  </a:cubicBezTo>
                  <a:cubicBezTo>
                    <a:pt x="3" y="10"/>
                    <a:pt x="3" y="8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8" y="3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7"/>
                    <a:pt x="10" y="5"/>
                    <a:pt x="11" y="4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1" y="0"/>
                    <a:pt x="24" y="2"/>
                    <a:pt x="26" y="5"/>
                  </a:cubicBezTo>
                  <a:cubicBezTo>
                    <a:pt x="27" y="8"/>
                    <a:pt x="28" y="12"/>
                    <a:pt x="28" y="17"/>
                  </a:cubicBezTo>
                  <a:cubicBezTo>
                    <a:pt x="28" y="18"/>
                    <a:pt x="28" y="20"/>
                    <a:pt x="28" y="21"/>
                  </a:cubicBezTo>
                  <a:cubicBezTo>
                    <a:pt x="28" y="23"/>
                    <a:pt x="27" y="24"/>
                    <a:pt x="2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947738" y="180975"/>
              <a:ext cx="23813" cy="36513"/>
            </a:xfrm>
            <a:custGeom>
              <a:avLst/>
              <a:gdLst>
                <a:gd name="T0" fmla="*/ 8 w 8"/>
                <a:gd name="T1" fmla="*/ 11 h 12"/>
                <a:gd name="T2" fmla="*/ 5 w 8"/>
                <a:gd name="T3" fmla="*/ 12 h 12"/>
                <a:gd name="T4" fmla="*/ 4 w 8"/>
                <a:gd name="T5" fmla="*/ 12 h 12"/>
                <a:gd name="T6" fmla="*/ 3 w 8"/>
                <a:gd name="T7" fmla="*/ 11 h 12"/>
                <a:gd name="T8" fmla="*/ 3 w 8"/>
                <a:gd name="T9" fmla="*/ 9 h 12"/>
                <a:gd name="T10" fmla="*/ 3 w 8"/>
                <a:gd name="T11" fmla="*/ 8 h 12"/>
                <a:gd name="T12" fmla="*/ 3 w 8"/>
                <a:gd name="T13" fmla="*/ 3 h 12"/>
                <a:gd name="T14" fmla="*/ 2 w 8"/>
                <a:gd name="T15" fmla="*/ 3 h 12"/>
                <a:gd name="T16" fmla="*/ 1 w 8"/>
                <a:gd name="T17" fmla="*/ 3 h 12"/>
                <a:gd name="T18" fmla="*/ 0 w 8"/>
                <a:gd name="T19" fmla="*/ 3 h 12"/>
                <a:gd name="T20" fmla="*/ 2 w 8"/>
                <a:gd name="T21" fmla="*/ 1 h 12"/>
                <a:gd name="T22" fmla="*/ 5 w 8"/>
                <a:gd name="T23" fmla="*/ 0 h 12"/>
                <a:gd name="T24" fmla="*/ 8 w 8"/>
                <a:gd name="T25" fmla="*/ 2 h 12"/>
                <a:gd name="T26" fmla="*/ 8 w 8"/>
                <a:gd name="T27" fmla="*/ 6 h 12"/>
                <a:gd name="T28" fmla="*/ 8 w 8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8" y="11"/>
                  </a:moveTo>
                  <a:cubicBezTo>
                    <a:pt x="7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6"/>
                  </a:cubicBezTo>
                  <a:cubicBezTo>
                    <a:pt x="8" y="8"/>
                    <a:pt x="8" y="10"/>
                    <a:pt x="8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974725" y="85725"/>
              <a:ext cx="96838" cy="85725"/>
            </a:xfrm>
            <a:custGeom>
              <a:avLst/>
              <a:gdLst>
                <a:gd name="T0" fmla="*/ 32 w 32"/>
                <a:gd name="T1" fmla="*/ 18 h 28"/>
                <a:gd name="T2" fmla="*/ 30 w 32"/>
                <a:gd name="T3" fmla="*/ 24 h 28"/>
                <a:gd name="T4" fmla="*/ 24 w 32"/>
                <a:gd name="T5" fmla="*/ 27 h 28"/>
                <a:gd name="T6" fmla="*/ 22 w 32"/>
                <a:gd name="T7" fmla="*/ 25 h 28"/>
                <a:gd name="T8" fmla="*/ 21 w 32"/>
                <a:gd name="T9" fmla="*/ 19 h 28"/>
                <a:gd name="T10" fmla="*/ 18 w 32"/>
                <a:gd name="T11" fmla="*/ 21 h 28"/>
                <a:gd name="T12" fmla="*/ 16 w 32"/>
                <a:gd name="T13" fmla="*/ 22 h 28"/>
                <a:gd name="T14" fmla="*/ 14 w 32"/>
                <a:gd name="T15" fmla="*/ 24 h 28"/>
                <a:gd name="T16" fmla="*/ 10 w 32"/>
                <a:gd name="T17" fmla="*/ 28 h 28"/>
                <a:gd name="T18" fmla="*/ 9 w 32"/>
                <a:gd name="T19" fmla="*/ 28 h 28"/>
                <a:gd name="T20" fmla="*/ 7 w 32"/>
                <a:gd name="T21" fmla="*/ 27 h 28"/>
                <a:gd name="T22" fmla="*/ 6 w 32"/>
                <a:gd name="T23" fmla="*/ 25 h 28"/>
                <a:gd name="T24" fmla="*/ 6 w 32"/>
                <a:gd name="T25" fmla="*/ 25 h 28"/>
                <a:gd name="T26" fmla="*/ 7 w 32"/>
                <a:gd name="T27" fmla="*/ 18 h 28"/>
                <a:gd name="T28" fmla="*/ 8 w 32"/>
                <a:gd name="T29" fmla="*/ 9 h 28"/>
                <a:gd name="T30" fmla="*/ 7 w 32"/>
                <a:gd name="T31" fmla="*/ 6 h 28"/>
                <a:gd name="T32" fmla="*/ 5 w 32"/>
                <a:gd name="T33" fmla="*/ 8 h 28"/>
                <a:gd name="T34" fmla="*/ 5 w 32"/>
                <a:gd name="T35" fmla="*/ 12 h 28"/>
                <a:gd name="T36" fmla="*/ 2 w 32"/>
                <a:gd name="T37" fmla="*/ 13 h 28"/>
                <a:gd name="T38" fmla="*/ 0 w 32"/>
                <a:gd name="T39" fmla="*/ 12 h 28"/>
                <a:gd name="T40" fmla="*/ 2 w 32"/>
                <a:gd name="T41" fmla="*/ 6 h 28"/>
                <a:gd name="T42" fmla="*/ 8 w 32"/>
                <a:gd name="T43" fmla="*/ 2 h 28"/>
                <a:gd name="T44" fmla="*/ 12 w 32"/>
                <a:gd name="T45" fmla="*/ 4 h 28"/>
                <a:gd name="T46" fmla="*/ 14 w 32"/>
                <a:gd name="T47" fmla="*/ 11 h 28"/>
                <a:gd name="T48" fmla="*/ 14 w 32"/>
                <a:gd name="T49" fmla="*/ 14 h 28"/>
                <a:gd name="T50" fmla="*/ 13 w 32"/>
                <a:gd name="T51" fmla="*/ 16 h 28"/>
                <a:gd name="T52" fmla="*/ 13 w 32"/>
                <a:gd name="T53" fmla="*/ 19 h 28"/>
                <a:gd name="T54" fmla="*/ 12 w 32"/>
                <a:gd name="T55" fmla="*/ 21 h 28"/>
                <a:gd name="T56" fmla="*/ 13 w 32"/>
                <a:gd name="T57" fmla="*/ 20 h 28"/>
                <a:gd name="T58" fmla="*/ 15 w 32"/>
                <a:gd name="T59" fmla="*/ 18 h 28"/>
                <a:gd name="T60" fmla="*/ 18 w 32"/>
                <a:gd name="T61" fmla="*/ 17 h 28"/>
                <a:gd name="T62" fmla="*/ 21 w 32"/>
                <a:gd name="T63" fmla="*/ 15 h 28"/>
                <a:gd name="T64" fmla="*/ 21 w 32"/>
                <a:gd name="T65" fmla="*/ 6 h 28"/>
                <a:gd name="T66" fmla="*/ 21 w 32"/>
                <a:gd name="T67" fmla="*/ 1 h 28"/>
                <a:gd name="T68" fmla="*/ 24 w 32"/>
                <a:gd name="T69" fmla="*/ 0 h 28"/>
                <a:gd name="T70" fmla="*/ 26 w 32"/>
                <a:gd name="T71" fmla="*/ 2 h 28"/>
                <a:gd name="T72" fmla="*/ 26 w 32"/>
                <a:gd name="T73" fmla="*/ 7 h 28"/>
                <a:gd name="T74" fmla="*/ 25 w 32"/>
                <a:gd name="T75" fmla="*/ 13 h 28"/>
                <a:gd name="T76" fmla="*/ 27 w 32"/>
                <a:gd name="T77" fmla="*/ 13 h 28"/>
                <a:gd name="T78" fmla="*/ 31 w 32"/>
                <a:gd name="T79" fmla="*/ 15 h 28"/>
                <a:gd name="T80" fmla="*/ 32 w 32"/>
                <a:gd name="T81" fmla="*/ 18 h 28"/>
                <a:gd name="T82" fmla="*/ 28 w 32"/>
                <a:gd name="T83" fmla="*/ 18 h 28"/>
                <a:gd name="T84" fmla="*/ 27 w 32"/>
                <a:gd name="T85" fmla="*/ 17 h 28"/>
                <a:gd name="T86" fmla="*/ 25 w 32"/>
                <a:gd name="T87" fmla="*/ 17 h 28"/>
                <a:gd name="T88" fmla="*/ 26 w 32"/>
                <a:gd name="T89" fmla="*/ 22 h 28"/>
                <a:gd name="T90" fmla="*/ 27 w 32"/>
                <a:gd name="T91" fmla="*/ 21 h 28"/>
                <a:gd name="T92" fmla="*/ 28 w 32"/>
                <a:gd name="T9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8">
                  <a:moveTo>
                    <a:pt x="32" y="18"/>
                  </a:moveTo>
                  <a:cubicBezTo>
                    <a:pt x="32" y="21"/>
                    <a:pt x="31" y="22"/>
                    <a:pt x="30" y="24"/>
                  </a:cubicBezTo>
                  <a:cubicBezTo>
                    <a:pt x="28" y="26"/>
                    <a:pt x="26" y="27"/>
                    <a:pt x="24" y="27"/>
                  </a:cubicBezTo>
                  <a:cubicBezTo>
                    <a:pt x="23" y="27"/>
                    <a:pt x="22" y="26"/>
                    <a:pt x="22" y="25"/>
                  </a:cubicBezTo>
                  <a:cubicBezTo>
                    <a:pt x="21" y="23"/>
                    <a:pt x="21" y="21"/>
                    <a:pt x="21" y="1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6" y="23"/>
                    <a:pt x="15" y="24"/>
                    <a:pt x="14" y="24"/>
                  </a:cubicBezTo>
                  <a:cubicBezTo>
                    <a:pt x="12" y="26"/>
                    <a:pt x="10" y="27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3"/>
                    <a:pt x="7" y="21"/>
                    <a:pt x="7" y="18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5" y="10"/>
                    <a:pt x="4" y="11"/>
                    <a:pt x="5" y="12"/>
                  </a:cubicBezTo>
                  <a:cubicBezTo>
                    <a:pt x="4" y="13"/>
                    <a:pt x="3" y="13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0" y="2"/>
                    <a:pt x="11" y="3"/>
                    <a:pt x="12" y="4"/>
                  </a:cubicBezTo>
                  <a:cubicBezTo>
                    <a:pt x="13" y="6"/>
                    <a:pt x="14" y="8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0"/>
                    <a:pt x="12" y="20"/>
                    <a:pt x="12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9"/>
                    <a:pt x="15" y="19"/>
                    <a:pt x="15" y="18"/>
                  </a:cubicBezTo>
                  <a:cubicBezTo>
                    <a:pt x="16" y="18"/>
                    <a:pt x="17" y="17"/>
                    <a:pt x="18" y="17"/>
                  </a:cubicBezTo>
                  <a:cubicBezTo>
                    <a:pt x="19" y="16"/>
                    <a:pt x="20" y="16"/>
                    <a:pt x="21" y="15"/>
                  </a:cubicBezTo>
                  <a:cubicBezTo>
                    <a:pt x="21" y="11"/>
                    <a:pt x="21" y="8"/>
                    <a:pt x="21" y="6"/>
                  </a:cubicBezTo>
                  <a:cubicBezTo>
                    <a:pt x="21" y="3"/>
                    <a:pt x="21" y="2"/>
                    <a:pt x="21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3"/>
                    <a:pt x="26" y="4"/>
                    <a:pt x="26" y="7"/>
                  </a:cubicBezTo>
                  <a:cubicBezTo>
                    <a:pt x="25" y="9"/>
                    <a:pt x="25" y="11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3"/>
                    <a:pt x="30" y="14"/>
                    <a:pt x="31" y="15"/>
                  </a:cubicBezTo>
                  <a:cubicBezTo>
                    <a:pt x="32" y="16"/>
                    <a:pt x="32" y="17"/>
                    <a:pt x="32" y="18"/>
                  </a:cubicBezTo>
                  <a:close/>
                  <a:moveTo>
                    <a:pt x="28" y="18"/>
                  </a:moveTo>
                  <a:cubicBezTo>
                    <a:pt x="28" y="17"/>
                    <a:pt x="28" y="17"/>
                    <a:pt x="27" y="17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5" y="21"/>
                    <a:pt x="25" y="22"/>
                    <a:pt x="26" y="22"/>
                  </a:cubicBezTo>
                  <a:cubicBezTo>
                    <a:pt x="26" y="22"/>
                    <a:pt x="27" y="22"/>
                    <a:pt x="27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1068388" y="61913"/>
              <a:ext cx="85725" cy="109538"/>
            </a:xfrm>
            <a:custGeom>
              <a:avLst/>
              <a:gdLst>
                <a:gd name="T0" fmla="*/ 28 w 28"/>
                <a:gd name="T1" fmla="*/ 2 h 36"/>
                <a:gd name="T2" fmla="*/ 23 w 28"/>
                <a:gd name="T3" fmla="*/ 7 h 36"/>
                <a:gd name="T4" fmla="*/ 19 w 28"/>
                <a:gd name="T5" fmla="*/ 10 h 36"/>
                <a:gd name="T6" fmla="*/ 16 w 28"/>
                <a:gd name="T7" fmla="*/ 13 h 36"/>
                <a:gd name="T8" fmla="*/ 18 w 28"/>
                <a:gd name="T9" fmla="*/ 12 h 36"/>
                <a:gd name="T10" fmla="*/ 19 w 28"/>
                <a:gd name="T11" fmla="*/ 12 h 36"/>
                <a:gd name="T12" fmla="*/ 25 w 28"/>
                <a:gd name="T13" fmla="*/ 13 h 36"/>
                <a:gd name="T14" fmla="*/ 27 w 28"/>
                <a:gd name="T15" fmla="*/ 16 h 36"/>
                <a:gd name="T16" fmla="*/ 19 w 28"/>
                <a:gd name="T17" fmla="*/ 30 h 36"/>
                <a:gd name="T18" fmla="*/ 16 w 28"/>
                <a:gd name="T19" fmla="*/ 33 h 36"/>
                <a:gd name="T20" fmla="*/ 13 w 28"/>
                <a:gd name="T21" fmla="*/ 36 h 36"/>
                <a:gd name="T22" fmla="*/ 11 w 28"/>
                <a:gd name="T23" fmla="*/ 36 h 36"/>
                <a:gd name="T24" fmla="*/ 9 w 28"/>
                <a:gd name="T25" fmla="*/ 35 h 36"/>
                <a:gd name="T26" fmla="*/ 7 w 28"/>
                <a:gd name="T27" fmla="*/ 34 h 36"/>
                <a:gd name="T28" fmla="*/ 8 w 28"/>
                <a:gd name="T29" fmla="*/ 29 h 36"/>
                <a:gd name="T30" fmla="*/ 8 w 28"/>
                <a:gd name="T31" fmla="*/ 25 h 36"/>
                <a:gd name="T32" fmla="*/ 8 w 28"/>
                <a:gd name="T33" fmla="*/ 22 h 36"/>
                <a:gd name="T34" fmla="*/ 8 w 28"/>
                <a:gd name="T35" fmla="*/ 19 h 36"/>
                <a:gd name="T36" fmla="*/ 8 w 28"/>
                <a:gd name="T37" fmla="*/ 15 h 36"/>
                <a:gd name="T38" fmla="*/ 7 w 28"/>
                <a:gd name="T39" fmla="*/ 13 h 36"/>
                <a:gd name="T40" fmla="*/ 5 w 28"/>
                <a:gd name="T41" fmla="*/ 15 h 36"/>
                <a:gd name="T42" fmla="*/ 5 w 28"/>
                <a:gd name="T43" fmla="*/ 18 h 36"/>
                <a:gd name="T44" fmla="*/ 4 w 28"/>
                <a:gd name="T45" fmla="*/ 20 h 36"/>
                <a:gd name="T46" fmla="*/ 2 w 28"/>
                <a:gd name="T47" fmla="*/ 20 h 36"/>
                <a:gd name="T48" fmla="*/ 0 w 28"/>
                <a:gd name="T49" fmla="*/ 19 h 36"/>
                <a:gd name="T50" fmla="*/ 2 w 28"/>
                <a:gd name="T51" fmla="*/ 13 h 36"/>
                <a:gd name="T52" fmla="*/ 7 w 28"/>
                <a:gd name="T53" fmla="*/ 9 h 36"/>
                <a:gd name="T54" fmla="*/ 11 w 28"/>
                <a:gd name="T55" fmla="*/ 11 h 36"/>
                <a:gd name="T56" fmla="*/ 18 w 28"/>
                <a:gd name="T57" fmla="*/ 7 h 36"/>
                <a:gd name="T58" fmla="*/ 24 w 28"/>
                <a:gd name="T59" fmla="*/ 0 h 36"/>
                <a:gd name="T60" fmla="*/ 25 w 28"/>
                <a:gd name="T61" fmla="*/ 0 h 36"/>
                <a:gd name="T62" fmla="*/ 28 w 28"/>
                <a:gd name="T63" fmla="*/ 0 h 36"/>
                <a:gd name="T64" fmla="*/ 28 w 28"/>
                <a:gd name="T65" fmla="*/ 2 h 36"/>
                <a:gd name="T66" fmla="*/ 21 w 28"/>
                <a:gd name="T67" fmla="*/ 18 h 36"/>
                <a:gd name="T68" fmla="*/ 20 w 28"/>
                <a:gd name="T69" fmla="*/ 16 h 36"/>
                <a:gd name="T70" fmla="*/ 17 w 28"/>
                <a:gd name="T71" fmla="*/ 16 h 36"/>
                <a:gd name="T72" fmla="*/ 15 w 28"/>
                <a:gd name="T73" fmla="*/ 16 h 36"/>
                <a:gd name="T74" fmla="*/ 13 w 28"/>
                <a:gd name="T75" fmla="*/ 16 h 36"/>
                <a:gd name="T76" fmla="*/ 13 w 28"/>
                <a:gd name="T77" fmla="*/ 18 h 36"/>
                <a:gd name="T78" fmla="*/ 13 w 28"/>
                <a:gd name="T79" fmla="*/ 21 h 36"/>
                <a:gd name="T80" fmla="*/ 13 w 28"/>
                <a:gd name="T81" fmla="*/ 25 h 36"/>
                <a:gd name="T82" fmla="*/ 13 w 28"/>
                <a:gd name="T83" fmla="*/ 29 h 36"/>
                <a:gd name="T84" fmla="*/ 18 w 28"/>
                <a:gd name="T85" fmla="*/ 25 h 36"/>
                <a:gd name="T86" fmla="*/ 21 w 28"/>
                <a:gd name="T8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36">
                  <a:moveTo>
                    <a:pt x="28" y="2"/>
                  </a:moveTo>
                  <a:cubicBezTo>
                    <a:pt x="28" y="3"/>
                    <a:pt x="26" y="5"/>
                    <a:pt x="23" y="7"/>
                  </a:cubicBezTo>
                  <a:cubicBezTo>
                    <a:pt x="22" y="8"/>
                    <a:pt x="21" y="9"/>
                    <a:pt x="19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3"/>
                    <a:pt x="17" y="13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22" y="12"/>
                    <a:pt x="23" y="13"/>
                    <a:pt x="25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7" y="20"/>
                    <a:pt x="24" y="25"/>
                    <a:pt x="19" y="30"/>
                  </a:cubicBezTo>
                  <a:cubicBezTo>
                    <a:pt x="18" y="31"/>
                    <a:pt x="17" y="32"/>
                    <a:pt x="16" y="33"/>
                  </a:cubicBezTo>
                  <a:cubicBezTo>
                    <a:pt x="15" y="34"/>
                    <a:pt x="14" y="35"/>
                    <a:pt x="13" y="36"/>
                  </a:cubicBezTo>
                  <a:cubicBezTo>
                    <a:pt x="12" y="36"/>
                    <a:pt x="12" y="36"/>
                    <a:pt x="11" y="36"/>
                  </a:cubicBezTo>
                  <a:cubicBezTo>
                    <a:pt x="10" y="36"/>
                    <a:pt x="9" y="36"/>
                    <a:pt x="9" y="35"/>
                  </a:cubicBezTo>
                  <a:cubicBezTo>
                    <a:pt x="8" y="35"/>
                    <a:pt x="8" y="35"/>
                    <a:pt x="7" y="34"/>
                  </a:cubicBezTo>
                  <a:cubicBezTo>
                    <a:pt x="7" y="32"/>
                    <a:pt x="8" y="31"/>
                    <a:pt x="8" y="29"/>
                  </a:cubicBezTo>
                  <a:cubicBezTo>
                    <a:pt x="8" y="28"/>
                    <a:pt x="8" y="27"/>
                    <a:pt x="8" y="25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6" y="13"/>
                    <a:pt x="6" y="14"/>
                    <a:pt x="5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5" y="19"/>
                    <a:pt x="4" y="19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7"/>
                    <a:pt x="1" y="15"/>
                    <a:pt x="2" y="13"/>
                  </a:cubicBezTo>
                  <a:cubicBezTo>
                    <a:pt x="3" y="10"/>
                    <a:pt x="5" y="9"/>
                    <a:pt x="7" y="9"/>
                  </a:cubicBezTo>
                  <a:cubicBezTo>
                    <a:pt x="9" y="9"/>
                    <a:pt x="10" y="10"/>
                    <a:pt x="11" y="11"/>
                  </a:cubicBezTo>
                  <a:cubicBezTo>
                    <a:pt x="14" y="10"/>
                    <a:pt x="16" y="9"/>
                    <a:pt x="18" y="7"/>
                  </a:cubicBezTo>
                  <a:cubicBezTo>
                    <a:pt x="21" y="4"/>
                    <a:pt x="23" y="2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1"/>
                    <a:pt x="28" y="1"/>
                    <a:pt x="28" y="2"/>
                  </a:cubicBezTo>
                  <a:close/>
                  <a:moveTo>
                    <a:pt x="21" y="18"/>
                  </a:moveTo>
                  <a:cubicBezTo>
                    <a:pt x="21" y="17"/>
                    <a:pt x="21" y="17"/>
                    <a:pt x="20" y="16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2"/>
                    <a:pt x="13" y="24"/>
                    <a:pt x="13" y="25"/>
                  </a:cubicBezTo>
                  <a:cubicBezTo>
                    <a:pt x="13" y="27"/>
                    <a:pt x="13" y="28"/>
                    <a:pt x="13" y="29"/>
                  </a:cubicBezTo>
                  <a:cubicBezTo>
                    <a:pt x="14" y="28"/>
                    <a:pt x="16" y="27"/>
                    <a:pt x="18" y="25"/>
                  </a:cubicBezTo>
                  <a:cubicBezTo>
                    <a:pt x="20" y="22"/>
                    <a:pt x="21" y="20"/>
                    <a:pt x="2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123950" y="180975"/>
              <a:ext cx="23813" cy="36513"/>
            </a:xfrm>
            <a:custGeom>
              <a:avLst/>
              <a:gdLst>
                <a:gd name="T0" fmla="*/ 8 w 8"/>
                <a:gd name="T1" fmla="*/ 11 h 12"/>
                <a:gd name="T2" fmla="*/ 5 w 8"/>
                <a:gd name="T3" fmla="*/ 12 h 12"/>
                <a:gd name="T4" fmla="*/ 4 w 8"/>
                <a:gd name="T5" fmla="*/ 12 h 12"/>
                <a:gd name="T6" fmla="*/ 3 w 8"/>
                <a:gd name="T7" fmla="*/ 11 h 12"/>
                <a:gd name="T8" fmla="*/ 3 w 8"/>
                <a:gd name="T9" fmla="*/ 9 h 12"/>
                <a:gd name="T10" fmla="*/ 3 w 8"/>
                <a:gd name="T11" fmla="*/ 8 h 12"/>
                <a:gd name="T12" fmla="*/ 3 w 8"/>
                <a:gd name="T13" fmla="*/ 3 h 12"/>
                <a:gd name="T14" fmla="*/ 2 w 8"/>
                <a:gd name="T15" fmla="*/ 3 h 12"/>
                <a:gd name="T16" fmla="*/ 1 w 8"/>
                <a:gd name="T17" fmla="*/ 3 h 12"/>
                <a:gd name="T18" fmla="*/ 0 w 8"/>
                <a:gd name="T19" fmla="*/ 3 h 12"/>
                <a:gd name="T20" fmla="*/ 2 w 8"/>
                <a:gd name="T21" fmla="*/ 1 h 12"/>
                <a:gd name="T22" fmla="*/ 5 w 8"/>
                <a:gd name="T23" fmla="*/ 0 h 12"/>
                <a:gd name="T24" fmla="*/ 8 w 8"/>
                <a:gd name="T25" fmla="*/ 2 h 12"/>
                <a:gd name="T26" fmla="*/ 8 w 8"/>
                <a:gd name="T27" fmla="*/ 6 h 12"/>
                <a:gd name="T28" fmla="*/ 8 w 8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8" y="11"/>
                  </a:moveTo>
                  <a:cubicBezTo>
                    <a:pt x="7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6"/>
                  </a:cubicBezTo>
                  <a:cubicBezTo>
                    <a:pt x="8" y="8"/>
                    <a:pt x="8" y="10"/>
                    <a:pt x="8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154113" y="88900"/>
              <a:ext cx="90488" cy="85725"/>
            </a:xfrm>
            <a:custGeom>
              <a:avLst/>
              <a:gdLst>
                <a:gd name="T0" fmla="*/ 30 w 30"/>
                <a:gd name="T1" fmla="*/ 1 h 28"/>
                <a:gd name="T2" fmla="*/ 29 w 30"/>
                <a:gd name="T3" fmla="*/ 10 h 28"/>
                <a:gd name="T4" fmla="*/ 29 w 30"/>
                <a:gd name="T5" fmla="*/ 24 h 28"/>
                <a:gd name="T6" fmla="*/ 29 w 30"/>
                <a:gd name="T7" fmla="*/ 26 h 28"/>
                <a:gd name="T8" fmla="*/ 26 w 30"/>
                <a:gd name="T9" fmla="*/ 28 h 28"/>
                <a:gd name="T10" fmla="*/ 24 w 30"/>
                <a:gd name="T11" fmla="*/ 27 h 28"/>
                <a:gd name="T12" fmla="*/ 20 w 30"/>
                <a:gd name="T13" fmla="*/ 22 h 28"/>
                <a:gd name="T14" fmla="*/ 14 w 30"/>
                <a:gd name="T15" fmla="*/ 18 h 28"/>
                <a:gd name="T16" fmla="*/ 13 w 30"/>
                <a:gd name="T17" fmla="*/ 22 h 28"/>
                <a:gd name="T18" fmla="*/ 11 w 30"/>
                <a:gd name="T19" fmla="*/ 25 h 28"/>
                <a:gd name="T20" fmla="*/ 8 w 30"/>
                <a:gd name="T21" fmla="*/ 28 h 28"/>
                <a:gd name="T22" fmla="*/ 3 w 30"/>
                <a:gd name="T23" fmla="*/ 25 h 28"/>
                <a:gd name="T24" fmla="*/ 0 w 30"/>
                <a:gd name="T25" fmla="*/ 19 h 28"/>
                <a:gd name="T26" fmla="*/ 2 w 30"/>
                <a:gd name="T27" fmla="*/ 14 h 28"/>
                <a:gd name="T28" fmla="*/ 8 w 30"/>
                <a:gd name="T29" fmla="*/ 13 h 28"/>
                <a:gd name="T30" fmla="*/ 10 w 30"/>
                <a:gd name="T31" fmla="*/ 13 h 28"/>
                <a:gd name="T32" fmla="*/ 10 w 30"/>
                <a:gd name="T33" fmla="*/ 12 h 28"/>
                <a:gd name="T34" fmla="*/ 10 w 30"/>
                <a:gd name="T35" fmla="*/ 11 h 28"/>
                <a:gd name="T36" fmla="*/ 10 w 30"/>
                <a:gd name="T37" fmla="*/ 10 h 28"/>
                <a:gd name="T38" fmla="*/ 9 w 30"/>
                <a:gd name="T39" fmla="*/ 4 h 28"/>
                <a:gd name="T40" fmla="*/ 6 w 30"/>
                <a:gd name="T41" fmla="*/ 7 h 28"/>
                <a:gd name="T42" fmla="*/ 5 w 30"/>
                <a:gd name="T43" fmla="*/ 10 h 28"/>
                <a:gd name="T44" fmla="*/ 3 w 30"/>
                <a:gd name="T45" fmla="*/ 11 h 28"/>
                <a:gd name="T46" fmla="*/ 1 w 30"/>
                <a:gd name="T47" fmla="*/ 11 h 28"/>
                <a:gd name="T48" fmla="*/ 0 w 30"/>
                <a:gd name="T49" fmla="*/ 9 h 28"/>
                <a:gd name="T50" fmla="*/ 3 w 30"/>
                <a:gd name="T51" fmla="*/ 4 h 28"/>
                <a:gd name="T52" fmla="*/ 10 w 30"/>
                <a:gd name="T53" fmla="*/ 1 h 28"/>
                <a:gd name="T54" fmla="*/ 14 w 30"/>
                <a:gd name="T55" fmla="*/ 3 h 28"/>
                <a:gd name="T56" fmla="*/ 15 w 30"/>
                <a:gd name="T57" fmla="*/ 10 h 28"/>
                <a:gd name="T58" fmla="*/ 15 w 30"/>
                <a:gd name="T59" fmla="*/ 13 h 28"/>
                <a:gd name="T60" fmla="*/ 15 w 30"/>
                <a:gd name="T61" fmla="*/ 14 h 28"/>
                <a:gd name="T62" fmla="*/ 15 w 30"/>
                <a:gd name="T63" fmla="*/ 14 h 28"/>
                <a:gd name="T64" fmla="*/ 18 w 30"/>
                <a:gd name="T65" fmla="*/ 15 h 28"/>
                <a:gd name="T66" fmla="*/ 21 w 30"/>
                <a:gd name="T67" fmla="*/ 17 h 28"/>
                <a:gd name="T68" fmla="*/ 24 w 30"/>
                <a:gd name="T69" fmla="*/ 20 h 28"/>
                <a:gd name="T70" fmla="*/ 24 w 30"/>
                <a:gd name="T71" fmla="*/ 17 h 28"/>
                <a:gd name="T72" fmla="*/ 24 w 30"/>
                <a:gd name="T73" fmla="*/ 13 h 28"/>
                <a:gd name="T74" fmla="*/ 24 w 30"/>
                <a:gd name="T75" fmla="*/ 9 h 28"/>
                <a:gd name="T76" fmla="*/ 24 w 30"/>
                <a:gd name="T77" fmla="*/ 7 h 28"/>
                <a:gd name="T78" fmla="*/ 24 w 30"/>
                <a:gd name="T79" fmla="*/ 4 h 28"/>
                <a:gd name="T80" fmla="*/ 24 w 30"/>
                <a:gd name="T81" fmla="*/ 1 h 28"/>
                <a:gd name="T82" fmla="*/ 25 w 30"/>
                <a:gd name="T83" fmla="*/ 0 h 28"/>
                <a:gd name="T84" fmla="*/ 27 w 30"/>
                <a:gd name="T85" fmla="*/ 0 h 28"/>
                <a:gd name="T86" fmla="*/ 30 w 30"/>
                <a:gd name="T87" fmla="*/ 1 h 28"/>
                <a:gd name="T88" fmla="*/ 9 w 30"/>
                <a:gd name="T89" fmla="*/ 17 h 28"/>
                <a:gd name="T90" fmla="*/ 8 w 30"/>
                <a:gd name="T91" fmla="*/ 17 h 28"/>
                <a:gd name="T92" fmla="*/ 5 w 30"/>
                <a:gd name="T93" fmla="*/ 18 h 28"/>
                <a:gd name="T94" fmla="*/ 5 w 30"/>
                <a:gd name="T95" fmla="*/ 19 h 28"/>
                <a:gd name="T96" fmla="*/ 6 w 30"/>
                <a:gd name="T97" fmla="*/ 21 h 28"/>
                <a:gd name="T98" fmla="*/ 7 w 30"/>
                <a:gd name="T99" fmla="*/ 22 h 28"/>
                <a:gd name="T100" fmla="*/ 8 w 30"/>
                <a:gd name="T101" fmla="*/ 22 h 28"/>
                <a:gd name="T102" fmla="*/ 9 w 30"/>
                <a:gd name="T103" fmla="*/ 20 h 28"/>
                <a:gd name="T104" fmla="*/ 9 w 30"/>
                <a:gd name="T105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" h="28">
                  <a:moveTo>
                    <a:pt x="30" y="1"/>
                  </a:moveTo>
                  <a:cubicBezTo>
                    <a:pt x="29" y="3"/>
                    <a:pt x="29" y="6"/>
                    <a:pt x="29" y="10"/>
                  </a:cubicBezTo>
                  <a:cubicBezTo>
                    <a:pt x="29" y="14"/>
                    <a:pt x="29" y="18"/>
                    <a:pt x="29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7"/>
                    <a:pt x="28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3" y="25"/>
                    <a:pt x="22" y="24"/>
                    <a:pt x="20" y="22"/>
                  </a:cubicBezTo>
                  <a:cubicBezTo>
                    <a:pt x="18" y="20"/>
                    <a:pt x="16" y="19"/>
                    <a:pt x="14" y="18"/>
                  </a:cubicBezTo>
                  <a:cubicBezTo>
                    <a:pt x="14" y="19"/>
                    <a:pt x="13" y="21"/>
                    <a:pt x="13" y="22"/>
                  </a:cubicBezTo>
                  <a:cubicBezTo>
                    <a:pt x="12" y="23"/>
                    <a:pt x="12" y="24"/>
                    <a:pt x="11" y="25"/>
                  </a:cubicBezTo>
                  <a:cubicBezTo>
                    <a:pt x="10" y="26"/>
                    <a:pt x="9" y="27"/>
                    <a:pt x="8" y="28"/>
                  </a:cubicBezTo>
                  <a:cubicBezTo>
                    <a:pt x="6" y="28"/>
                    <a:pt x="5" y="27"/>
                    <a:pt x="3" y="25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4" y="14"/>
                    <a:pt x="6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6"/>
                    <a:pt x="10" y="4"/>
                    <a:pt x="9" y="4"/>
                  </a:cubicBezTo>
                  <a:cubicBezTo>
                    <a:pt x="8" y="4"/>
                    <a:pt x="7" y="5"/>
                    <a:pt x="6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5" y="2"/>
                    <a:pt x="7" y="1"/>
                    <a:pt x="10" y="1"/>
                  </a:cubicBezTo>
                  <a:cubicBezTo>
                    <a:pt x="11" y="1"/>
                    <a:pt x="13" y="2"/>
                    <a:pt x="14" y="3"/>
                  </a:cubicBezTo>
                  <a:cubicBezTo>
                    <a:pt x="15" y="5"/>
                    <a:pt x="15" y="7"/>
                    <a:pt x="15" y="10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2" y="18"/>
                    <a:pt x="23" y="19"/>
                    <a:pt x="24" y="2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3"/>
                  </a:cubicBezTo>
                  <a:cubicBezTo>
                    <a:pt x="24" y="12"/>
                    <a:pt x="24" y="11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4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9" y="0"/>
                    <a:pt x="30" y="0"/>
                    <a:pt x="30" y="1"/>
                  </a:cubicBezTo>
                  <a:close/>
                  <a:moveTo>
                    <a:pt x="9" y="17"/>
                  </a:moveTo>
                  <a:cubicBezTo>
                    <a:pt x="9" y="17"/>
                    <a:pt x="8" y="17"/>
                    <a:pt x="8" y="17"/>
                  </a:cubicBezTo>
                  <a:cubicBezTo>
                    <a:pt x="6" y="17"/>
                    <a:pt x="5" y="17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1"/>
                  </a:cubicBezTo>
                  <a:cubicBezTo>
                    <a:pt x="6" y="21"/>
                    <a:pt x="6" y="21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1"/>
                    <a:pt x="8" y="21"/>
                    <a:pt x="9" y="20"/>
                  </a:cubicBezTo>
                  <a:cubicBezTo>
                    <a:pt x="9" y="19"/>
                    <a:pt x="9" y="18"/>
                    <a:pt x="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1244600" y="61913"/>
              <a:ext cx="85725" cy="109538"/>
            </a:xfrm>
            <a:custGeom>
              <a:avLst/>
              <a:gdLst>
                <a:gd name="T0" fmla="*/ 28 w 28"/>
                <a:gd name="T1" fmla="*/ 2 h 36"/>
                <a:gd name="T2" fmla="*/ 23 w 28"/>
                <a:gd name="T3" fmla="*/ 7 h 36"/>
                <a:gd name="T4" fmla="*/ 19 w 28"/>
                <a:gd name="T5" fmla="*/ 10 h 36"/>
                <a:gd name="T6" fmla="*/ 16 w 28"/>
                <a:gd name="T7" fmla="*/ 13 h 36"/>
                <a:gd name="T8" fmla="*/ 17 w 28"/>
                <a:gd name="T9" fmla="*/ 12 h 36"/>
                <a:gd name="T10" fmla="*/ 19 w 28"/>
                <a:gd name="T11" fmla="*/ 12 h 36"/>
                <a:gd name="T12" fmla="*/ 25 w 28"/>
                <a:gd name="T13" fmla="*/ 13 h 36"/>
                <a:gd name="T14" fmla="*/ 27 w 28"/>
                <a:gd name="T15" fmla="*/ 16 h 36"/>
                <a:gd name="T16" fmla="*/ 19 w 28"/>
                <a:gd name="T17" fmla="*/ 30 h 36"/>
                <a:gd name="T18" fmla="*/ 16 w 28"/>
                <a:gd name="T19" fmla="*/ 33 h 36"/>
                <a:gd name="T20" fmla="*/ 13 w 28"/>
                <a:gd name="T21" fmla="*/ 36 h 36"/>
                <a:gd name="T22" fmla="*/ 11 w 28"/>
                <a:gd name="T23" fmla="*/ 36 h 36"/>
                <a:gd name="T24" fmla="*/ 9 w 28"/>
                <a:gd name="T25" fmla="*/ 35 h 36"/>
                <a:gd name="T26" fmla="*/ 7 w 28"/>
                <a:gd name="T27" fmla="*/ 34 h 36"/>
                <a:gd name="T28" fmla="*/ 8 w 28"/>
                <a:gd name="T29" fmla="*/ 29 h 36"/>
                <a:gd name="T30" fmla="*/ 8 w 28"/>
                <a:gd name="T31" fmla="*/ 25 h 36"/>
                <a:gd name="T32" fmla="*/ 8 w 28"/>
                <a:gd name="T33" fmla="*/ 22 h 36"/>
                <a:gd name="T34" fmla="*/ 8 w 28"/>
                <a:gd name="T35" fmla="*/ 19 h 36"/>
                <a:gd name="T36" fmla="*/ 8 w 28"/>
                <a:gd name="T37" fmla="*/ 15 h 36"/>
                <a:gd name="T38" fmla="*/ 7 w 28"/>
                <a:gd name="T39" fmla="*/ 13 h 36"/>
                <a:gd name="T40" fmla="*/ 5 w 28"/>
                <a:gd name="T41" fmla="*/ 15 h 36"/>
                <a:gd name="T42" fmla="*/ 5 w 28"/>
                <a:gd name="T43" fmla="*/ 18 h 36"/>
                <a:gd name="T44" fmla="*/ 4 w 28"/>
                <a:gd name="T45" fmla="*/ 20 h 36"/>
                <a:gd name="T46" fmla="*/ 2 w 28"/>
                <a:gd name="T47" fmla="*/ 20 h 36"/>
                <a:gd name="T48" fmla="*/ 0 w 28"/>
                <a:gd name="T49" fmla="*/ 19 h 36"/>
                <a:gd name="T50" fmla="*/ 2 w 28"/>
                <a:gd name="T51" fmla="*/ 13 h 36"/>
                <a:gd name="T52" fmla="*/ 7 w 28"/>
                <a:gd name="T53" fmla="*/ 9 h 36"/>
                <a:gd name="T54" fmla="*/ 11 w 28"/>
                <a:gd name="T55" fmla="*/ 11 h 36"/>
                <a:gd name="T56" fmla="*/ 18 w 28"/>
                <a:gd name="T57" fmla="*/ 7 h 36"/>
                <a:gd name="T58" fmla="*/ 24 w 28"/>
                <a:gd name="T59" fmla="*/ 0 h 36"/>
                <a:gd name="T60" fmla="*/ 25 w 28"/>
                <a:gd name="T61" fmla="*/ 0 h 36"/>
                <a:gd name="T62" fmla="*/ 27 w 28"/>
                <a:gd name="T63" fmla="*/ 0 h 36"/>
                <a:gd name="T64" fmla="*/ 28 w 28"/>
                <a:gd name="T65" fmla="*/ 2 h 36"/>
                <a:gd name="T66" fmla="*/ 21 w 28"/>
                <a:gd name="T67" fmla="*/ 18 h 36"/>
                <a:gd name="T68" fmla="*/ 20 w 28"/>
                <a:gd name="T69" fmla="*/ 16 h 36"/>
                <a:gd name="T70" fmla="*/ 17 w 28"/>
                <a:gd name="T71" fmla="*/ 16 h 36"/>
                <a:gd name="T72" fmla="*/ 15 w 28"/>
                <a:gd name="T73" fmla="*/ 16 h 36"/>
                <a:gd name="T74" fmla="*/ 13 w 28"/>
                <a:gd name="T75" fmla="*/ 16 h 36"/>
                <a:gd name="T76" fmla="*/ 13 w 28"/>
                <a:gd name="T77" fmla="*/ 18 h 36"/>
                <a:gd name="T78" fmla="*/ 13 w 28"/>
                <a:gd name="T79" fmla="*/ 21 h 36"/>
                <a:gd name="T80" fmla="*/ 13 w 28"/>
                <a:gd name="T81" fmla="*/ 25 h 36"/>
                <a:gd name="T82" fmla="*/ 13 w 28"/>
                <a:gd name="T83" fmla="*/ 29 h 36"/>
                <a:gd name="T84" fmla="*/ 18 w 28"/>
                <a:gd name="T85" fmla="*/ 25 h 36"/>
                <a:gd name="T86" fmla="*/ 21 w 28"/>
                <a:gd name="T8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36">
                  <a:moveTo>
                    <a:pt x="28" y="2"/>
                  </a:moveTo>
                  <a:cubicBezTo>
                    <a:pt x="28" y="3"/>
                    <a:pt x="26" y="5"/>
                    <a:pt x="23" y="7"/>
                  </a:cubicBezTo>
                  <a:cubicBezTo>
                    <a:pt x="22" y="8"/>
                    <a:pt x="21" y="9"/>
                    <a:pt x="19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3"/>
                    <a:pt x="17" y="13"/>
                    <a:pt x="17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22" y="12"/>
                    <a:pt x="23" y="13"/>
                    <a:pt x="25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7" y="20"/>
                    <a:pt x="24" y="25"/>
                    <a:pt x="19" y="30"/>
                  </a:cubicBezTo>
                  <a:cubicBezTo>
                    <a:pt x="18" y="31"/>
                    <a:pt x="17" y="32"/>
                    <a:pt x="16" y="33"/>
                  </a:cubicBezTo>
                  <a:cubicBezTo>
                    <a:pt x="15" y="34"/>
                    <a:pt x="14" y="35"/>
                    <a:pt x="13" y="36"/>
                  </a:cubicBezTo>
                  <a:cubicBezTo>
                    <a:pt x="12" y="36"/>
                    <a:pt x="12" y="36"/>
                    <a:pt x="11" y="36"/>
                  </a:cubicBezTo>
                  <a:cubicBezTo>
                    <a:pt x="10" y="36"/>
                    <a:pt x="9" y="36"/>
                    <a:pt x="9" y="35"/>
                  </a:cubicBezTo>
                  <a:cubicBezTo>
                    <a:pt x="8" y="35"/>
                    <a:pt x="8" y="35"/>
                    <a:pt x="7" y="34"/>
                  </a:cubicBezTo>
                  <a:cubicBezTo>
                    <a:pt x="7" y="32"/>
                    <a:pt x="8" y="31"/>
                    <a:pt x="8" y="29"/>
                  </a:cubicBezTo>
                  <a:cubicBezTo>
                    <a:pt x="8" y="28"/>
                    <a:pt x="8" y="27"/>
                    <a:pt x="8" y="25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6" y="13"/>
                    <a:pt x="6" y="14"/>
                    <a:pt x="5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5" y="19"/>
                    <a:pt x="4" y="19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7"/>
                    <a:pt x="1" y="15"/>
                    <a:pt x="2" y="13"/>
                  </a:cubicBezTo>
                  <a:cubicBezTo>
                    <a:pt x="3" y="10"/>
                    <a:pt x="5" y="9"/>
                    <a:pt x="7" y="9"/>
                  </a:cubicBezTo>
                  <a:cubicBezTo>
                    <a:pt x="9" y="9"/>
                    <a:pt x="10" y="10"/>
                    <a:pt x="11" y="11"/>
                  </a:cubicBezTo>
                  <a:cubicBezTo>
                    <a:pt x="14" y="10"/>
                    <a:pt x="16" y="9"/>
                    <a:pt x="18" y="7"/>
                  </a:cubicBezTo>
                  <a:cubicBezTo>
                    <a:pt x="21" y="4"/>
                    <a:pt x="23" y="2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1"/>
                    <a:pt x="28" y="1"/>
                    <a:pt x="28" y="2"/>
                  </a:cubicBezTo>
                  <a:close/>
                  <a:moveTo>
                    <a:pt x="21" y="18"/>
                  </a:moveTo>
                  <a:cubicBezTo>
                    <a:pt x="21" y="17"/>
                    <a:pt x="21" y="17"/>
                    <a:pt x="20" y="16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2"/>
                    <a:pt x="13" y="24"/>
                    <a:pt x="13" y="25"/>
                  </a:cubicBezTo>
                  <a:cubicBezTo>
                    <a:pt x="13" y="27"/>
                    <a:pt x="13" y="28"/>
                    <a:pt x="13" y="29"/>
                  </a:cubicBezTo>
                  <a:cubicBezTo>
                    <a:pt x="14" y="28"/>
                    <a:pt x="16" y="27"/>
                    <a:pt x="18" y="25"/>
                  </a:cubicBezTo>
                  <a:cubicBezTo>
                    <a:pt x="20" y="22"/>
                    <a:pt x="21" y="20"/>
                    <a:pt x="2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1327150" y="85725"/>
              <a:ext cx="96838" cy="85725"/>
            </a:xfrm>
            <a:custGeom>
              <a:avLst/>
              <a:gdLst>
                <a:gd name="T0" fmla="*/ 32 w 32"/>
                <a:gd name="T1" fmla="*/ 18 h 28"/>
                <a:gd name="T2" fmla="*/ 30 w 32"/>
                <a:gd name="T3" fmla="*/ 24 h 28"/>
                <a:gd name="T4" fmla="*/ 24 w 32"/>
                <a:gd name="T5" fmla="*/ 27 h 28"/>
                <a:gd name="T6" fmla="*/ 22 w 32"/>
                <a:gd name="T7" fmla="*/ 25 h 28"/>
                <a:gd name="T8" fmla="*/ 21 w 32"/>
                <a:gd name="T9" fmla="*/ 19 h 28"/>
                <a:gd name="T10" fmla="*/ 18 w 32"/>
                <a:gd name="T11" fmla="*/ 21 h 28"/>
                <a:gd name="T12" fmla="*/ 16 w 32"/>
                <a:gd name="T13" fmla="*/ 22 h 28"/>
                <a:gd name="T14" fmla="*/ 14 w 32"/>
                <a:gd name="T15" fmla="*/ 24 h 28"/>
                <a:gd name="T16" fmla="*/ 10 w 32"/>
                <a:gd name="T17" fmla="*/ 28 h 28"/>
                <a:gd name="T18" fmla="*/ 9 w 32"/>
                <a:gd name="T19" fmla="*/ 28 h 28"/>
                <a:gd name="T20" fmla="*/ 7 w 32"/>
                <a:gd name="T21" fmla="*/ 27 h 28"/>
                <a:gd name="T22" fmla="*/ 6 w 32"/>
                <a:gd name="T23" fmla="*/ 25 h 28"/>
                <a:gd name="T24" fmla="*/ 6 w 32"/>
                <a:gd name="T25" fmla="*/ 25 h 28"/>
                <a:gd name="T26" fmla="*/ 7 w 32"/>
                <a:gd name="T27" fmla="*/ 18 h 28"/>
                <a:gd name="T28" fmla="*/ 8 w 32"/>
                <a:gd name="T29" fmla="*/ 9 h 28"/>
                <a:gd name="T30" fmla="*/ 7 w 32"/>
                <a:gd name="T31" fmla="*/ 6 h 28"/>
                <a:gd name="T32" fmla="*/ 5 w 32"/>
                <a:gd name="T33" fmla="*/ 8 h 28"/>
                <a:gd name="T34" fmla="*/ 5 w 32"/>
                <a:gd name="T35" fmla="*/ 12 h 28"/>
                <a:gd name="T36" fmla="*/ 2 w 32"/>
                <a:gd name="T37" fmla="*/ 13 h 28"/>
                <a:gd name="T38" fmla="*/ 0 w 32"/>
                <a:gd name="T39" fmla="*/ 12 h 28"/>
                <a:gd name="T40" fmla="*/ 2 w 32"/>
                <a:gd name="T41" fmla="*/ 6 h 28"/>
                <a:gd name="T42" fmla="*/ 8 w 32"/>
                <a:gd name="T43" fmla="*/ 2 h 28"/>
                <a:gd name="T44" fmla="*/ 12 w 32"/>
                <a:gd name="T45" fmla="*/ 4 h 28"/>
                <a:gd name="T46" fmla="*/ 14 w 32"/>
                <a:gd name="T47" fmla="*/ 11 h 28"/>
                <a:gd name="T48" fmla="*/ 14 w 32"/>
                <a:gd name="T49" fmla="*/ 14 h 28"/>
                <a:gd name="T50" fmla="*/ 13 w 32"/>
                <a:gd name="T51" fmla="*/ 16 h 28"/>
                <a:gd name="T52" fmla="*/ 13 w 32"/>
                <a:gd name="T53" fmla="*/ 19 h 28"/>
                <a:gd name="T54" fmla="*/ 12 w 32"/>
                <a:gd name="T55" fmla="*/ 21 h 28"/>
                <a:gd name="T56" fmla="*/ 13 w 32"/>
                <a:gd name="T57" fmla="*/ 20 h 28"/>
                <a:gd name="T58" fmla="*/ 15 w 32"/>
                <a:gd name="T59" fmla="*/ 18 h 28"/>
                <a:gd name="T60" fmla="*/ 18 w 32"/>
                <a:gd name="T61" fmla="*/ 17 h 28"/>
                <a:gd name="T62" fmla="*/ 20 w 32"/>
                <a:gd name="T63" fmla="*/ 15 h 28"/>
                <a:gd name="T64" fmla="*/ 21 w 32"/>
                <a:gd name="T65" fmla="*/ 6 h 28"/>
                <a:gd name="T66" fmla="*/ 21 w 32"/>
                <a:gd name="T67" fmla="*/ 1 h 28"/>
                <a:gd name="T68" fmla="*/ 24 w 32"/>
                <a:gd name="T69" fmla="*/ 0 h 28"/>
                <a:gd name="T70" fmla="*/ 26 w 32"/>
                <a:gd name="T71" fmla="*/ 2 h 28"/>
                <a:gd name="T72" fmla="*/ 26 w 32"/>
                <a:gd name="T73" fmla="*/ 7 h 28"/>
                <a:gd name="T74" fmla="*/ 25 w 32"/>
                <a:gd name="T75" fmla="*/ 13 h 28"/>
                <a:gd name="T76" fmla="*/ 27 w 32"/>
                <a:gd name="T77" fmla="*/ 13 h 28"/>
                <a:gd name="T78" fmla="*/ 31 w 32"/>
                <a:gd name="T79" fmla="*/ 15 h 28"/>
                <a:gd name="T80" fmla="*/ 32 w 32"/>
                <a:gd name="T81" fmla="*/ 18 h 28"/>
                <a:gd name="T82" fmla="*/ 28 w 32"/>
                <a:gd name="T83" fmla="*/ 18 h 28"/>
                <a:gd name="T84" fmla="*/ 26 w 32"/>
                <a:gd name="T85" fmla="*/ 17 h 28"/>
                <a:gd name="T86" fmla="*/ 25 w 32"/>
                <a:gd name="T87" fmla="*/ 17 h 28"/>
                <a:gd name="T88" fmla="*/ 26 w 32"/>
                <a:gd name="T89" fmla="*/ 22 h 28"/>
                <a:gd name="T90" fmla="*/ 27 w 32"/>
                <a:gd name="T91" fmla="*/ 21 h 28"/>
                <a:gd name="T92" fmla="*/ 28 w 32"/>
                <a:gd name="T9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8">
                  <a:moveTo>
                    <a:pt x="32" y="18"/>
                  </a:moveTo>
                  <a:cubicBezTo>
                    <a:pt x="32" y="21"/>
                    <a:pt x="31" y="22"/>
                    <a:pt x="30" y="24"/>
                  </a:cubicBezTo>
                  <a:cubicBezTo>
                    <a:pt x="28" y="26"/>
                    <a:pt x="26" y="27"/>
                    <a:pt x="24" y="27"/>
                  </a:cubicBezTo>
                  <a:cubicBezTo>
                    <a:pt x="23" y="27"/>
                    <a:pt x="22" y="26"/>
                    <a:pt x="22" y="25"/>
                  </a:cubicBezTo>
                  <a:cubicBezTo>
                    <a:pt x="21" y="23"/>
                    <a:pt x="21" y="21"/>
                    <a:pt x="21" y="1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5" y="23"/>
                    <a:pt x="15" y="24"/>
                    <a:pt x="14" y="24"/>
                  </a:cubicBezTo>
                  <a:cubicBezTo>
                    <a:pt x="12" y="26"/>
                    <a:pt x="10" y="27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3"/>
                    <a:pt x="7" y="21"/>
                    <a:pt x="7" y="18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5" y="10"/>
                    <a:pt x="4" y="11"/>
                    <a:pt x="5" y="12"/>
                  </a:cubicBezTo>
                  <a:cubicBezTo>
                    <a:pt x="4" y="13"/>
                    <a:pt x="3" y="13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0" y="2"/>
                    <a:pt x="11" y="3"/>
                    <a:pt x="12" y="4"/>
                  </a:cubicBezTo>
                  <a:cubicBezTo>
                    <a:pt x="13" y="6"/>
                    <a:pt x="14" y="8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9"/>
                    <a:pt x="14" y="19"/>
                    <a:pt x="15" y="18"/>
                  </a:cubicBezTo>
                  <a:cubicBezTo>
                    <a:pt x="16" y="18"/>
                    <a:pt x="17" y="17"/>
                    <a:pt x="18" y="17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20" y="11"/>
                    <a:pt x="21" y="8"/>
                    <a:pt x="21" y="6"/>
                  </a:cubicBezTo>
                  <a:cubicBezTo>
                    <a:pt x="21" y="3"/>
                    <a:pt x="21" y="2"/>
                    <a:pt x="21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3"/>
                    <a:pt x="26" y="4"/>
                    <a:pt x="26" y="7"/>
                  </a:cubicBezTo>
                  <a:cubicBezTo>
                    <a:pt x="25" y="9"/>
                    <a:pt x="25" y="11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3"/>
                    <a:pt x="30" y="14"/>
                    <a:pt x="31" y="15"/>
                  </a:cubicBezTo>
                  <a:cubicBezTo>
                    <a:pt x="32" y="16"/>
                    <a:pt x="32" y="17"/>
                    <a:pt x="32" y="18"/>
                  </a:cubicBezTo>
                  <a:close/>
                  <a:moveTo>
                    <a:pt x="28" y="18"/>
                  </a:moveTo>
                  <a:cubicBezTo>
                    <a:pt x="28" y="17"/>
                    <a:pt x="28" y="17"/>
                    <a:pt x="26" y="17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5" y="21"/>
                    <a:pt x="25" y="22"/>
                    <a:pt x="26" y="22"/>
                  </a:cubicBezTo>
                  <a:cubicBezTo>
                    <a:pt x="26" y="22"/>
                    <a:pt x="27" y="22"/>
                    <a:pt x="27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671" y="948701"/>
            <a:ext cx="1301563" cy="5925630"/>
            <a:chOff x="0" y="0"/>
            <a:chExt cx="974726" cy="4217988"/>
          </a:xfrm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82563" y="141287"/>
              <a:ext cx="792163" cy="4076701"/>
            </a:xfrm>
            <a:custGeom>
              <a:avLst/>
              <a:gdLst>
                <a:gd name="T0" fmla="*/ 19 w 262"/>
                <a:gd name="T1" fmla="*/ 563 h 1343"/>
                <a:gd name="T2" fmla="*/ 19 w 262"/>
                <a:gd name="T3" fmla="*/ 1343 h 1343"/>
                <a:gd name="T4" fmla="*/ 235 w 262"/>
                <a:gd name="T5" fmla="*/ 1343 h 1343"/>
                <a:gd name="T6" fmla="*/ 235 w 262"/>
                <a:gd name="T7" fmla="*/ 560 h 1343"/>
                <a:gd name="T8" fmla="*/ 220 w 262"/>
                <a:gd name="T9" fmla="*/ 560 h 1343"/>
                <a:gd name="T10" fmla="*/ 219 w 262"/>
                <a:gd name="T11" fmla="*/ 499 h 1343"/>
                <a:gd name="T12" fmla="*/ 205 w 262"/>
                <a:gd name="T13" fmla="*/ 499 h 1343"/>
                <a:gd name="T14" fmla="*/ 205 w 262"/>
                <a:gd name="T15" fmla="*/ 488 h 1343"/>
                <a:gd name="T16" fmla="*/ 262 w 262"/>
                <a:gd name="T17" fmla="*/ 374 h 1343"/>
                <a:gd name="T18" fmla="*/ 262 w 262"/>
                <a:gd name="T19" fmla="*/ 366 h 1343"/>
                <a:gd name="T20" fmla="*/ 260 w 262"/>
                <a:gd name="T21" fmla="*/ 355 h 1343"/>
                <a:gd name="T22" fmla="*/ 260 w 262"/>
                <a:gd name="T23" fmla="*/ 355 h 1343"/>
                <a:gd name="T24" fmla="*/ 249 w 262"/>
                <a:gd name="T25" fmla="*/ 250 h 1343"/>
                <a:gd name="T26" fmla="*/ 260 w 262"/>
                <a:gd name="T27" fmla="*/ 37 h 1343"/>
                <a:gd name="T28" fmla="*/ 205 w 262"/>
                <a:gd name="T29" fmla="*/ 29 h 1343"/>
                <a:gd name="T30" fmla="*/ 196 w 262"/>
                <a:gd name="T31" fmla="*/ 204 h 1343"/>
                <a:gd name="T32" fmla="*/ 192 w 262"/>
                <a:gd name="T33" fmla="*/ 203 h 1343"/>
                <a:gd name="T34" fmla="*/ 187 w 262"/>
                <a:gd name="T35" fmla="*/ 159 h 1343"/>
                <a:gd name="T36" fmla="*/ 185 w 262"/>
                <a:gd name="T37" fmla="*/ 140 h 1343"/>
                <a:gd name="T38" fmla="*/ 156 w 262"/>
                <a:gd name="T39" fmla="*/ 119 h 1343"/>
                <a:gd name="T40" fmla="*/ 156 w 262"/>
                <a:gd name="T41" fmla="*/ 119 h 1343"/>
                <a:gd name="T42" fmla="*/ 130 w 262"/>
                <a:gd name="T43" fmla="*/ 142 h 1343"/>
                <a:gd name="T44" fmla="*/ 126 w 262"/>
                <a:gd name="T45" fmla="*/ 146 h 1343"/>
                <a:gd name="T46" fmla="*/ 98 w 262"/>
                <a:gd name="T47" fmla="*/ 134 h 1343"/>
                <a:gd name="T48" fmla="*/ 98 w 262"/>
                <a:gd name="T49" fmla="*/ 134 h 1343"/>
                <a:gd name="T50" fmla="*/ 73 w 262"/>
                <a:gd name="T51" fmla="*/ 157 h 1343"/>
                <a:gd name="T52" fmla="*/ 65 w 262"/>
                <a:gd name="T53" fmla="*/ 174 h 1343"/>
                <a:gd name="T54" fmla="*/ 64 w 262"/>
                <a:gd name="T55" fmla="*/ 174 h 1343"/>
                <a:gd name="T56" fmla="*/ 35 w 262"/>
                <a:gd name="T57" fmla="*/ 159 h 1343"/>
                <a:gd name="T58" fmla="*/ 35 w 262"/>
                <a:gd name="T59" fmla="*/ 159 h 1343"/>
                <a:gd name="T60" fmla="*/ 10 w 262"/>
                <a:gd name="T61" fmla="*/ 183 h 1343"/>
                <a:gd name="T62" fmla="*/ 11 w 262"/>
                <a:gd name="T63" fmla="*/ 189 h 1343"/>
                <a:gd name="T64" fmla="*/ 10 w 262"/>
                <a:gd name="T65" fmla="*/ 196 h 1343"/>
                <a:gd name="T66" fmla="*/ 14 w 262"/>
                <a:gd name="T67" fmla="*/ 250 h 1343"/>
                <a:gd name="T68" fmla="*/ 36 w 262"/>
                <a:gd name="T69" fmla="*/ 445 h 1343"/>
                <a:gd name="T70" fmla="*/ 48 w 262"/>
                <a:gd name="T71" fmla="*/ 461 h 1343"/>
                <a:gd name="T72" fmla="*/ 48 w 262"/>
                <a:gd name="T73" fmla="*/ 499 h 1343"/>
                <a:gd name="T74" fmla="*/ 34 w 262"/>
                <a:gd name="T75" fmla="*/ 499 h 1343"/>
                <a:gd name="T76" fmla="*/ 35 w 262"/>
                <a:gd name="T77" fmla="*/ 563 h 1343"/>
                <a:gd name="T78" fmla="*/ 19 w 262"/>
                <a:gd name="T79" fmla="*/ 56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" h="1343">
                  <a:moveTo>
                    <a:pt x="19" y="563"/>
                  </a:moveTo>
                  <a:cubicBezTo>
                    <a:pt x="19" y="1343"/>
                    <a:pt x="19" y="1343"/>
                    <a:pt x="19" y="1343"/>
                  </a:cubicBezTo>
                  <a:cubicBezTo>
                    <a:pt x="235" y="1343"/>
                    <a:pt x="235" y="1343"/>
                    <a:pt x="235" y="1343"/>
                  </a:cubicBezTo>
                  <a:cubicBezTo>
                    <a:pt x="235" y="560"/>
                    <a:pt x="235" y="560"/>
                    <a:pt x="235" y="560"/>
                  </a:cubicBezTo>
                  <a:cubicBezTo>
                    <a:pt x="220" y="560"/>
                    <a:pt x="220" y="560"/>
                    <a:pt x="220" y="560"/>
                  </a:cubicBezTo>
                  <a:cubicBezTo>
                    <a:pt x="219" y="499"/>
                    <a:pt x="219" y="499"/>
                    <a:pt x="219" y="499"/>
                  </a:cubicBezTo>
                  <a:cubicBezTo>
                    <a:pt x="205" y="499"/>
                    <a:pt x="205" y="499"/>
                    <a:pt x="205" y="499"/>
                  </a:cubicBezTo>
                  <a:cubicBezTo>
                    <a:pt x="205" y="488"/>
                    <a:pt x="205" y="488"/>
                    <a:pt x="205" y="488"/>
                  </a:cubicBezTo>
                  <a:cubicBezTo>
                    <a:pt x="233" y="461"/>
                    <a:pt x="259" y="408"/>
                    <a:pt x="262" y="374"/>
                  </a:cubicBezTo>
                  <a:cubicBezTo>
                    <a:pt x="262" y="372"/>
                    <a:pt x="262" y="369"/>
                    <a:pt x="262" y="366"/>
                  </a:cubicBezTo>
                  <a:cubicBezTo>
                    <a:pt x="262" y="362"/>
                    <a:pt x="261" y="358"/>
                    <a:pt x="260" y="355"/>
                  </a:cubicBezTo>
                  <a:cubicBezTo>
                    <a:pt x="260" y="355"/>
                    <a:pt x="260" y="355"/>
                    <a:pt x="260" y="355"/>
                  </a:cubicBezTo>
                  <a:cubicBezTo>
                    <a:pt x="261" y="321"/>
                    <a:pt x="247" y="289"/>
                    <a:pt x="249" y="250"/>
                  </a:cubicBezTo>
                  <a:cubicBezTo>
                    <a:pt x="260" y="37"/>
                    <a:pt x="260" y="37"/>
                    <a:pt x="260" y="37"/>
                  </a:cubicBezTo>
                  <a:cubicBezTo>
                    <a:pt x="261" y="8"/>
                    <a:pt x="207" y="0"/>
                    <a:pt x="205" y="29"/>
                  </a:cubicBezTo>
                  <a:cubicBezTo>
                    <a:pt x="196" y="204"/>
                    <a:pt x="196" y="204"/>
                    <a:pt x="196" y="204"/>
                  </a:cubicBezTo>
                  <a:cubicBezTo>
                    <a:pt x="195" y="204"/>
                    <a:pt x="193" y="204"/>
                    <a:pt x="192" y="203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4" y="127"/>
                    <a:pt x="171" y="117"/>
                    <a:pt x="156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42" y="120"/>
                    <a:pt x="131" y="130"/>
                    <a:pt x="130" y="142"/>
                  </a:cubicBezTo>
                  <a:cubicBezTo>
                    <a:pt x="128" y="143"/>
                    <a:pt x="127" y="145"/>
                    <a:pt x="126" y="146"/>
                  </a:cubicBezTo>
                  <a:cubicBezTo>
                    <a:pt x="121" y="138"/>
                    <a:pt x="110" y="132"/>
                    <a:pt x="98" y="134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84" y="135"/>
                    <a:pt x="74" y="145"/>
                    <a:pt x="73" y="157"/>
                  </a:cubicBezTo>
                  <a:cubicBezTo>
                    <a:pt x="68" y="162"/>
                    <a:pt x="65" y="168"/>
                    <a:pt x="65" y="174"/>
                  </a:cubicBezTo>
                  <a:cubicBezTo>
                    <a:pt x="64" y="174"/>
                    <a:pt x="64" y="174"/>
                    <a:pt x="64" y="174"/>
                  </a:cubicBezTo>
                  <a:cubicBezTo>
                    <a:pt x="61" y="164"/>
                    <a:pt x="49" y="157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20" y="161"/>
                    <a:pt x="9" y="172"/>
                    <a:pt x="10" y="183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91"/>
                    <a:pt x="10" y="194"/>
                    <a:pt x="10" y="196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0" y="322"/>
                    <a:pt x="8" y="397"/>
                    <a:pt x="36" y="445"/>
                  </a:cubicBezTo>
                  <a:cubicBezTo>
                    <a:pt x="40" y="451"/>
                    <a:pt x="44" y="456"/>
                    <a:pt x="48" y="461"/>
                  </a:cubicBezTo>
                  <a:cubicBezTo>
                    <a:pt x="48" y="499"/>
                    <a:pt x="48" y="499"/>
                    <a:pt x="48" y="499"/>
                  </a:cubicBezTo>
                  <a:cubicBezTo>
                    <a:pt x="34" y="499"/>
                    <a:pt x="34" y="499"/>
                    <a:pt x="34" y="499"/>
                  </a:cubicBezTo>
                  <a:cubicBezTo>
                    <a:pt x="35" y="563"/>
                    <a:pt x="35" y="563"/>
                    <a:pt x="35" y="563"/>
                  </a:cubicBezTo>
                  <a:lnTo>
                    <a:pt x="19" y="563"/>
                  </a:lnTo>
                  <a:close/>
                </a:path>
              </a:pathLst>
            </a:custGeom>
            <a:solidFill>
              <a:srgbClr val="356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0" y="536575"/>
              <a:ext cx="874713" cy="1038225"/>
            </a:xfrm>
            <a:custGeom>
              <a:avLst/>
              <a:gdLst>
                <a:gd name="T0" fmla="*/ 251 w 289"/>
                <a:gd name="T1" fmla="*/ 72 h 342"/>
                <a:gd name="T2" fmla="*/ 233 w 289"/>
                <a:gd name="T3" fmla="*/ 249 h 342"/>
                <a:gd name="T4" fmla="*/ 39 w 289"/>
                <a:gd name="T5" fmla="*/ 267 h 342"/>
                <a:gd name="T6" fmla="*/ 24 w 289"/>
                <a:gd name="T7" fmla="*/ 43 h 342"/>
                <a:gd name="T8" fmla="*/ 251 w 289"/>
                <a:gd name="T9" fmla="*/ 7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342">
                  <a:moveTo>
                    <a:pt x="251" y="72"/>
                  </a:moveTo>
                  <a:cubicBezTo>
                    <a:pt x="248" y="136"/>
                    <a:pt x="289" y="181"/>
                    <a:pt x="233" y="249"/>
                  </a:cubicBezTo>
                  <a:cubicBezTo>
                    <a:pt x="183" y="310"/>
                    <a:pt x="83" y="342"/>
                    <a:pt x="39" y="267"/>
                  </a:cubicBezTo>
                  <a:cubicBezTo>
                    <a:pt x="6" y="212"/>
                    <a:pt x="0" y="123"/>
                    <a:pt x="24" y="43"/>
                  </a:cubicBezTo>
                  <a:cubicBezTo>
                    <a:pt x="37" y="0"/>
                    <a:pt x="255" y="7"/>
                    <a:pt x="251" y="7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200025" y="446087"/>
              <a:ext cx="263525" cy="555625"/>
            </a:xfrm>
            <a:custGeom>
              <a:avLst/>
              <a:gdLst>
                <a:gd name="T0" fmla="*/ 66 w 87"/>
                <a:gd name="T1" fmla="*/ 22 h 183"/>
                <a:gd name="T2" fmla="*/ 83 w 87"/>
                <a:gd name="T3" fmla="*/ 139 h 183"/>
                <a:gd name="T4" fmla="*/ 18 w 87"/>
                <a:gd name="T5" fmla="*/ 145 h 183"/>
                <a:gd name="T6" fmla="*/ 2 w 87"/>
                <a:gd name="T7" fmla="*/ 28 h 183"/>
                <a:gd name="T8" fmla="*/ 27 w 87"/>
                <a:gd name="T9" fmla="*/ 2 h 183"/>
                <a:gd name="T10" fmla="*/ 27 w 87"/>
                <a:gd name="T11" fmla="*/ 2 h 183"/>
                <a:gd name="T12" fmla="*/ 66 w 87"/>
                <a:gd name="T13" fmla="*/ 2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83">
                  <a:moveTo>
                    <a:pt x="66" y="22"/>
                  </a:moveTo>
                  <a:cubicBezTo>
                    <a:pt x="83" y="139"/>
                    <a:pt x="83" y="139"/>
                    <a:pt x="83" y="139"/>
                  </a:cubicBezTo>
                  <a:cubicBezTo>
                    <a:pt x="87" y="166"/>
                    <a:pt x="24" y="183"/>
                    <a:pt x="18" y="145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16"/>
                    <a:pt x="12" y="4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42" y="0"/>
                    <a:pt x="65" y="9"/>
                    <a:pt x="66" y="22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3338" y="485775"/>
              <a:ext cx="236538" cy="523875"/>
            </a:xfrm>
            <a:custGeom>
              <a:avLst/>
              <a:gdLst>
                <a:gd name="T0" fmla="*/ 67 w 78"/>
                <a:gd name="T1" fmla="*/ 27 h 173"/>
                <a:gd name="T2" fmla="*/ 75 w 78"/>
                <a:gd name="T3" fmla="*/ 134 h 173"/>
                <a:gd name="T4" fmla="*/ 10 w 78"/>
                <a:gd name="T5" fmla="*/ 143 h 173"/>
                <a:gd name="T6" fmla="*/ 2 w 78"/>
                <a:gd name="T7" fmla="*/ 36 h 173"/>
                <a:gd name="T8" fmla="*/ 67 w 78"/>
                <a:gd name="T9" fmla="*/ 2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73">
                  <a:moveTo>
                    <a:pt x="67" y="27"/>
                  </a:moveTo>
                  <a:cubicBezTo>
                    <a:pt x="75" y="134"/>
                    <a:pt x="75" y="134"/>
                    <a:pt x="75" y="134"/>
                  </a:cubicBezTo>
                  <a:cubicBezTo>
                    <a:pt x="78" y="168"/>
                    <a:pt x="12" y="173"/>
                    <a:pt x="10" y="143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6"/>
                    <a:pt x="65" y="0"/>
                    <a:pt x="67" y="27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587375" y="0"/>
              <a:ext cx="211138" cy="885825"/>
            </a:xfrm>
            <a:custGeom>
              <a:avLst/>
              <a:gdLst>
                <a:gd name="T0" fmla="*/ 68 w 70"/>
                <a:gd name="T1" fmla="*/ 36 h 292"/>
                <a:gd name="T2" fmla="*/ 56 w 70"/>
                <a:gd name="T3" fmla="*/ 264 h 292"/>
                <a:gd name="T4" fmla="*/ 2 w 70"/>
                <a:gd name="T5" fmla="*/ 256 h 292"/>
                <a:gd name="T6" fmla="*/ 14 w 70"/>
                <a:gd name="T7" fmla="*/ 28 h 292"/>
                <a:gd name="T8" fmla="*/ 68 w 70"/>
                <a:gd name="T9" fmla="*/ 36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92">
                  <a:moveTo>
                    <a:pt x="68" y="36"/>
                  </a:moveTo>
                  <a:cubicBezTo>
                    <a:pt x="56" y="264"/>
                    <a:pt x="56" y="264"/>
                    <a:pt x="56" y="264"/>
                  </a:cubicBezTo>
                  <a:cubicBezTo>
                    <a:pt x="55" y="292"/>
                    <a:pt x="0" y="284"/>
                    <a:pt x="2" y="25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0"/>
                    <a:pt x="70" y="7"/>
                    <a:pt x="68" y="36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6513" y="473075"/>
              <a:ext cx="212725" cy="479425"/>
            </a:xfrm>
            <a:custGeom>
              <a:avLst/>
              <a:gdLst>
                <a:gd name="T0" fmla="*/ 56 w 70"/>
                <a:gd name="T1" fmla="*/ 20 h 158"/>
                <a:gd name="T2" fmla="*/ 69 w 70"/>
                <a:gd name="T3" fmla="*/ 132 h 158"/>
                <a:gd name="T4" fmla="*/ 44 w 70"/>
                <a:gd name="T5" fmla="*/ 156 h 158"/>
                <a:gd name="T6" fmla="*/ 44 w 70"/>
                <a:gd name="T7" fmla="*/ 156 h 158"/>
                <a:gd name="T8" fmla="*/ 14 w 70"/>
                <a:gd name="T9" fmla="*/ 138 h 158"/>
                <a:gd name="T10" fmla="*/ 1 w 70"/>
                <a:gd name="T11" fmla="*/ 26 h 158"/>
                <a:gd name="T12" fmla="*/ 26 w 70"/>
                <a:gd name="T13" fmla="*/ 2 h 158"/>
                <a:gd name="T14" fmla="*/ 26 w 70"/>
                <a:gd name="T15" fmla="*/ 2 h 158"/>
                <a:gd name="T16" fmla="*/ 56 w 70"/>
                <a:gd name="T17" fmla="*/ 2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58">
                  <a:moveTo>
                    <a:pt x="56" y="20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70" y="144"/>
                    <a:pt x="59" y="155"/>
                    <a:pt x="44" y="156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29" y="158"/>
                    <a:pt x="16" y="150"/>
                    <a:pt x="14" y="13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5"/>
                    <a:pt x="11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41" y="0"/>
                    <a:pt x="54" y="9"/>
                    <a:pt x="56" y="20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53988" y="1176338"/>
              <a:ext cx="476250" cy="868363"/>
            </a:xfrm>
            <a:custGeom>
              <a:avLst/>
              <a:gdLst>
                <a:gd name="T0" fmla="*/ 300 w 300"/>
                <a:gd name="T1" fmla="*/ 0 h 547"/>
                <a:gd name="T2" fmla="*/ 300 w 300"/>
                <a:gd name="T3" fmla="*/ 547 h 547"/>
                <a:gd name="T4" fmla="*/ 0 w 300"/>
                <a:gd name="T5" fmla="*/ 398 h 547"/>
                <a:gd name="T6" fmla="*/ 0 w 300"/>
                <a:gd name="T7" fmla="*/ 107 h 547"/>
                <a:gd name="T8" fmla="*/ 300 w 300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547">
                  <a:moveTo>
                    <a:pt x="300" y="0"/>
                  </a:moveTo>
                  <a:lnTo>
                    <a:pt x="300" y="547"/>
                  </a:lnTo>
                  <a:lnTo>
                    <a:pt x="0" y="398"/>
                  </a:lnTo>
                  <a:lnTo>
                    <a:pt x="0" y="107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73063" y="400050"/>
              <a:ext cx="250825" cy="552450"/>
            </a:xfrm>
            <a:custGeom>
              <a:avLst/>
              <a:gdLst>
                <a:gd name="T0" fmla="*/ 66 w 83"/>
                <a:gd name="T1" fmla="*/ 23 h 182"/>
                <a:gd name="T2" fmla="*/ 80 w 83"/>
                <a:gd name="T3" fmla="*/ 140 h 182"/>
                <a:gd name="T4" fmla="*/ 15 w 83"/>
                <a:gd name="T5" fmla="*/ 145 h 182"/>
                <a:gd name="T6" fmla="*/ 2 w 83"/>
                <a:gd name="T7" fmla="*/ 28 h 182"/>
                <a:gd name="T8" fmla="*/ 27 w 83"/>
                <a:gd name="T9" fmla="*/ 2 h 182"/>
                <a:gd name="T10" fmla="*/ 27 w 83"/>
                <a:gd name="T11" fmla="*/ 2 h 182"/>
                <a:gd name="T12" fmla="*/ 66 w 83"/>
                <a:gd name="T13" fmla="*/ 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82">
                  <a:moveTo>
                    <a:pt x="66" y="23"/>
                  </a:moveTo>
                  <a:cubicBezTo>
                    <a:pt x="80" y="140"/>
                    <a:pt x="80" y="140"/>
                    <a:pt x="80" y="140"/>
                  </a:cubicBezTo>
                  <a:cubicBezTo>
                    <a:pt x="83" y="167"/>
                    <a:pt x="19" y="182"/>
                    <a:pt x="15" y="145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15"/>
                    <a:pt x="12" y="3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42" y="0"/>
                    <a:pt x="65" y="10"/>
                    <a:pt x="66" y="23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0050" y="354012"/>
              <a:ext cx="204788" cy="519113"/>
            </a:xfrm>
            <a:custGeom>
              <a:avLst/>
              <a:gdLst>
                <a:gd name="T0" fmla="*/ 56 w 68"/>
                <a:gd name="T1" fmla="*/ 22 h 171"/>
                <a:gd name="T2" fmla="*/ 67 w 68"/>
                <a:gd name="T3" fmla="*/ 143 h 171"/>
                <a:gd name="T4" fmla="*/ 41 w 68"/>
                <a:gd name="T5" fmla="*/ 169 h 171"/>
                <a:gd name="T6" fmla="*/ 41 w 68"/>
                <a:gd name="T7" fmla="*/ 169 h 171"/>
                <a:gd name="T8" fmla="*/ 12 w 68"/>
                <a:gd name="T9" fmla="*/ 148 h 171"/>
                <a:gd name="T10" fmla="*/ 1 w 68"/>
                <a:gd name="T11" fmla="*/ 27 h 171"/>
                <a:gd name="T12" fmla="*/ 26 w 68"/>
                <a:gd name="T13" fmla="*/ 1 h 171"/>
                <a:gd name="T14" fmla="*/ 26 w 68"/>
                <a:gd name="T15" fmla="*/ 1 h 171"/>
                <a:gd name="T16" fmla="*/ 56 w 68"/>
                <a:gd name="T17" fmla="*/ 2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71">
                  <a:moveTo>
                    <a:pt x="56" y="22"/>
                  </a:moveTo>
                  <a:cubicBezTo>
                    <a:pt x="67" y="143"/>
                    <a:pt x="67" y="143"/>
                    <a:pt x="67" y="143"/>
                  </a:cubicBezTo>
                  <a:cubicBezTo>
                    <a:pt x="68" y="156"/>
                    <a:pt x="56" y="168"/>
                    <a:pt x="41" y="169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26" y="171"/>
                    <a:pt x="13" y="161"/>
                    <a:pt x="12" y="14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14"/>
                    <a:pt x="11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41" y="0"/>
                    <a:pt x="55" y="9"/>
                    <a:pt x="56" y="2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23838" y="396875"/>
              <a:ext cx="217488" cy="519113"/>
            </a:xfrm>
            <a:custGeom>
              <a:avLst/>
              <a:gdLst>
                <a:gd name="T0" fmla="*/ 57 w 72"/>
                <a:gd name="T1" fmla="*/ 22 h 171"/>
                <a:gd name="T2" fmla="*/ 71 w 72"/>
                <a:gd name="T3" fmla="*/ 143 h 171"/>
                <a:gd name="T4" fmla="*/ 46 w 72"/>
                <a:gd name="T5" fmla="*/ 170 h 171"/>
                <a:gd name="T6" fmla="*/ 46 w 72"/>
                <a:gd name="T7" fmla="*/ 170 h 171"/>
                <a:gd name="T8" fmla="*/ 16 w 72"/>
                <a:gd name="T9" fmla="*/ 150 h 171"/>
                <a:gd name="T10" fmla="*/ 2 w 72"/>
                <a:gd name="T11" fmla="*/ 28 h 171"/>
                <a:gd name="T12" fmla="*/ 27 w 72"/>
                <a:gd name="T13" fmla="*/ 2 h 171"/>
                <a:gd name="T14" fmla="*/ 27 w 72"/>
                <a:gd name="T15" fmla="*/ 2 h 171"/>
                <a:gd name="T16" fmla="*/ 57 w 72"/>
                <a:gd name="T17" fmla="*/ 2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71">
                  <a:moveTo>
                    <a:pt x="57" y="22"/>
                  </a:moveTo>
                  <a:cubicBezTo>
                    <a:pt x="71" y="143"/>
                    <a:pt x="71" y="143"/>
                    <a:pt x="71" y="143"/>
                  </a:cubicBezTo>
                  <a:cubicBezTo>
                    <a:pt x="72" y="156"/>
                    <a:pt x="61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31" y="171"/>
                    <a:pt x="17" y="162"/>
                    <a:pt x="16" y="15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15"/>
                    <a:pt x="12" y="4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42" y="0"/>
                    <a:pt x="55" y="9"/>
                    <a:pt x="57" y="2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223838" y="962025"/>
              <a:ext cx="566738" cy="473075"/>
            </a:xfrm>
            <a:custGeom>
              <a:avLst/>
              <a:gdLst>
                <a:gd name="T0" fmla="*/ 168 w 187"/>
                <a:gd name="T1" fmla="*/ 32 h 156"/>
                <a:gd name="T2" fmla="*/ 134 w 187"/>
                <a:gd name="T3" fmla="*/ 140 h 156"/>
                <a:gd name="T4" fmla="*/ 19 w 187"/>
                <a:gd name="T5" fmla="*/ 112 h 156"/>
                <a:gd name="T6" fmla="*/ 64 w 187"/>
                <a:gd name="T7" fmla="*/ 25 h 156"/>
                <a:gd name="T8" fmla="*/ 168 w 187"/>
                <a:gd name="T9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6">
                  <a:moveTo>
                    <a:pt x="168" y="32"/>
                  </a:moveTo>
                  <a:cubicBezTo>
                    <a:pt x="187" y="64"/>
                    <a:pt x="178" y="124"/>
                    <a:pt x="134" y="140"/>
                  </a:cubicBezTo>
                  <a:cubicBezTo>
                    <a:pt x="90" y="156"/>
                    <a:pt x="38" y="143"/>
                    <a:pt x="19" y="112"/>
                  </a:cubicBezTo>
                  <a:cubicBezTo>
                    <a:pt x="0" y="80"/>
                    <a:pt x="23" y="46"/>
                    <a:pt x="64" y="25"/>
                  </a:cubicBezTo>
                  <a:cubicBezTo>
                    <a:pt x="111" y="0"/>
                    <a:pt x="149" y="0"/>
                    <a:pt x="168" y="32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20663" y="384175"/>
              <a:ext cx="587375" cy="817563"/>
            </a:xfrm>
            <a:custGeom>
              <a:avLst/>
              <a:gdLst>
                <a:gd name="T0" fmla="*/ 62 w 194"/>
                <a:gd name="T1" fmla="*/ 44 h 269"/>
                <a:gd name="T2" fmla="*/ 178 w 194"/>
                <a:gd name="T3" fmla="*/ 195 h 269"/>
                <a:gd name="T4" fmla="*/ 182 w 194"/>
                <a:gd name="T5" fmla="*/ 258 h 269"/>
                <a:gd name="T6" fmla="*/ 182 w 194"/>
                <a:gd name="T7" fmla="*/ 258 h 269"/>
                <a:gd name="T8" fmla="*/ 139 w 194"/>
                <a:gd name="T9" fmla="*/ 251 h 269"/>
                <a:gd name="T10" fmla="*/ 34 w 194"/>
                <a:gd name="T11" fmla="*/ 113 h 269"/>
                <a:gd name="T12" fmla="*/ 62 w 194"/>
                <a:gd name="T13" fmla="*/ 4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269">
                  <a:moveTo>
                    <a:pt x="62" y="44"/>
                  </a:moveTo>
                  <a:cubicBezTo>
                    <a:pt x="178" y="195"/>
                    <a:pt x="178" y="195"/>
                    <a:pt x="178" y="195"/>
                  </a:cubicBezTo>
                  <a:cubicBezTo>
                    <a:pt x="191" y="209"/>
                    <a:pt x="194" y="248"/>
                    <a:pt x="182" y="258"/>
                  </a:cubicBezTo>
                  <a:cubicBezTo>
                    <a:pt x="182" y="258"/>
                    <a:pt x="182" y="258"/>
                    <a:pt x="182" y="258"/>
                  </a:cubicBezTo>
                  <a:cubicBezTo>
                    <a:pt x="170" y="269"/>
                    <a:pt x="152" y="266"/>
                    <a:pt x="139" y="251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0" y="66"/>
                    <a:pt x="23" y="0"/>
                    <a:pt x="62" y="44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242888" y="969963"/>
              <a:ext cx="595313" cy="604838"/>
            </a:xfrm>
            <a:custGeom>
              <a:avLst/>
              <a:gdLst>
                <a:gd name="T0" fmla="*/ 182 w 197"/>
                <a:gd name="T1" fmla="*/ 32 h 199"/>
                <a:gd name="T2" fmla="*/ 106 w 197"/>
                <a:gd name="T3" fmla="*/ 182 h 199"/>
                <a:gd name="T4" fmla="*/ 15 w 197"/>
                <a:gd name="T5" fmla="*/ 119 h 199"/>
                <a:gd name="T6" fmla="*/ 63 w 197"/>
                <a:gd name="T7" fmla="*/ 30 h 199"/>
                <a:gd name="T8" fmla="*/ 182 w 197"/>
                <a:gd name="T9" fmla="*/ 3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9">
                  <a:moveTo>
                    <a:pt x="182" y="32"/>
                  </a:moveTo>
                  <a:cubicBezTo>
                    <a:pt x="197" y="64"/>
                    <a:pt x="148" y="165"/>
                    <a:pt x="106" y="182"/>
                  </a:cubicBezTo>
                  <a:cubicBezTo>
                    <a:pt x="64" y="199"/>
                    <a:pt x="30" y="151"/>
                    <a:pt x="15" y="119"/>
                  </a:cubicBezTo>
                  <a:cubicBezTo>
                    <a:pt x="0" y="87"/>
                    <a:pt x="24" y="53"/>
                    <a:pt x="63" y="30"/>
                  </a:cubicBezTo>
                  <a:cubicBezTo>
                    <a:pt x="100" y="8"/>
                    <a:pt x="167" y="0"/>
                    <a:pt x="182" y="3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233363" y="439737"/>
              <a:ext cx="587375" cy="746125"/>
            </a:xfrm>
            <a:custGeom>
              <a:avLst/>
              <a:gdLst>
                <a:gd name="T0" fmla="*/ 45 w 194"/>
                <a:gd name="T1" fmla="*/ 20 h 246"/>
                <a:gd name="T2" fmla="*/ 170 w 194"/>
                <a:gd name="T3" fmla="*/ 182 h 246"/>
                <a:gd name="T4" fmla="*/ 183 w 194"/>
                <a:gd name="T5" fmla="*/ 236 h 246"/>
                <a:gd name="T6" fmla="*/ 183 w 194"/>
                <a:gd name="T7" fmla="*/ 236 h 246"/>
                <a:gd name="T8" fmla="*/ 140 w 194"/>
                <a:gd name="T9" fmla="*/ 227 h 246"/>
                <a:gd name="T10" fmla="*/ 35 w 194"/>
                <a:gd name="T11" fmla="*/ 90 h 246"/>
                <a:gd name="T12" fmla="*/ 45 w 194"/>
                <a:gd name="T13" fmla="*/ 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246">
                  <a:moveTo>
                    <a:pt x="45" y="20"/>
                  </a:moveTo>
                  <a:cubicBezTo>
                    <a:pt x="170" y="182"/>
                    <a:pt x="170" y="182"/>
                    <a:pt x="170" y="182"/>
                  </a:cubicBezTo>
                  <a:cubicBezTo>
                    <a:pt x="184" y="197"/>
                    <a:pt x="194" y="227"/>
                    <a:pt x="183" y="236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172" y="246"/>
                    <a:pt x="153" y="242"/>
                    <a:pt x="140" y="227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0" y="50"/>
                    <a:pt x="27" y="0"/>
                    <a:pt x="45" y="20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112713" y="1511300"/>
              <a:ext cx="561975" cy="666750"/>
            </a:xfrm>
            <a:custGeom>
              <a:avLst/>
              <a:gdLst>
                <a:gd name="T0" fmla="*/ 0 w 354"/>
                <a:gd name="T1" fmla="*/ 0 h 420"/>
                <a:gd name="T2" fmla="*/ 6 w 354"/>
                <a:gd name="T3" fmla="*/ 363 h 420"/>
                <a:gd name="T4" fmla="*/ 51 w 354"/>
                <a:gd name="T5" fmla="*/ 420 h 420"/>
                <a:gd name="T6" fmla="*/ 190 w 354"/>
                <a:gd name="T7" fmla="*/ 418 h 420"/>
                <a:gd name="T8" fmla="*/ 354 w 354"/>
                <a:gd name="T9" fmla="*/ 185 h 420"/>
                <a:gd name="T10" fmla="*/ 352 w 354"/>
                <a:gd name="T11" fmla="*/ 0 h 420"/>
                <a:gd name="T12" fmla="*/ 0 w 354"/>
                <a:gd name="T1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420">
                  <a:moveTo>
                    <a:pt x="0" y="0"/>
                  </a:moveTo>
                  <a:lnTo>
                    <a:pt x="6" y="363"/>
                  </a:lnTo>
                  <a:lnTo>
                    <a:pt x="51" y="420"/>
                  </a:lnTo>
                  <a:lnTo>
                    <a:pt x="190" y="418"/>
                  </a:lnTo>
                  <a:lnTo>
                    <a:pt x="354" y="185"/>
                  </a:lnTo>
                  <a:lnTo>
                    <a:pt x="3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9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6675" y="1695450"/>
              <a:ext cx="654050" cy="2522538"/>
            </a:xfrm>
            <a:custGeom>
              <a:avLst/>
              <a:gdLst>
                <a:gd name="T0" fmla="*/ 0 w 412"/>
                <a:gd name="T1" fmla="*/ 6 h 1589"/>
                <a:gd name="T2" fmla="*/ 0 w 412"/>
                <a:gd name="T3" fmla="*/ 1589 h 1589"/>
                <a:gd name="T4" fmla="*/ 412 w 412"/>
                <a:gd name="T5" fmla="*/ 1589 h 1589"/>
                <a:gd name="T6" fmla="*/ 412 w 412"/>
                <a:gd name="T7" fmla="*/ 0 h 1589"/>
                <a:gd name="T8" fmla="*/ 0 w 412"/>
                <a:gd name="T9" fmla="*/ 6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1589">
                  <a:moveTo>
                    <a:pt x="0" y="6"/>
                  </a:moveTo>
                  <a:lnTo>
                    <a:pt x="0" y="1589"/>
                  </a:lnTo>
                  <a:lnTo>
                    <a:pt x="412" y="1589"/>
                  </a:lnTo>
                  <a:lnTo>
                    <a:pt x="4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5A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46" name="สี่เหลี่ยมผืนผ้า 60"/>
          <p:cNvSpPr/>
          <p:nvPr/>
        </p:nvSpPr>
        <p:spPr>
          <a:xfrm>
            <a:off x="5260905" y="1179114"/>
            <a:ext cx="2809916" cy="495734"/>
          </a:xfrm>
          <a:prstGeom prst="rect">
            <a:avLst/>
          </a:prstGeom>
          <a:solidFill>
            <a:srgbClr val="DEEBF7">
              <a:alpha val="69804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75"/>
          </a:p>
        </p:txBody>
      </p:sp>
      <p:grpSp>
        <p:nvGrpSpPr>
          <p:cNvPr id="89" name="Group 88"/>
          <p:cNvGrpSpPr/>
          <p:nvPr/>
        </p:nvGrpSpPr>
        <p:grpSpPr>
          <a:xfrm>
            <a:off x="5279282" y="1195792"/>
            <a:ext cx="2724934" cy="398324"/>
            <a:chOff x="0" y="0"/>
            <a:chExt cx="1555750" cy="217487"/>
          </a:xfrm>
        </p:grpSpPr>
        <p:sp>
          <p:nvSpPr>
            <p:cNvPr id="90" name="Freeform 89"/>
            <p:cNvSpPr>
              <a:spLocks noEditPoints="1"/>
            </p:cNvSpPr>
            <p:nvPr/>
          </p:nvSpPr>
          <p:spPr bwMode="auto">
            <a:xfrm>
              <a:off x="0" y="92075"/>
              <a:ext cx="90488" cy="82550"/>
            </a:xfrm>
            <a:custGeom>
              <a:avLst/>
              <a:gdLst>
                <a:gd name="T0" fmla="*/ 30 w 30"/>
                <a:gd name="T1" fmla="*/ 24 h 27"/>
                <a:gd name="T2" fmla="*/ 29 w 30"/>
                <a:gd name="T3" fmla="*/ 26 h 27"/>
                <a:gd name="T4" fmla="*/ 27 w 30"/>
                <a:gd name="T5" fmla="*/ 27 h 27"/>
                <a:gd name="T6" fmla="*/ 24 w 30"/>
                <a:gd name="T7" fmla="*/ 24 h 27"/>
                <a:gd name="T8" fmla="*/ 22 w 30"/>
                <a:gd name="T9" fmla="*/ 21 h 27"/>
                <a:gd name="T10" fmla="*/ 20 w 30"/>
                <a:gd name="T11" fmla="*/ 18 h 27"/>
                <a:gd name="T12" fmla="*/ 18 w 30"/>
                <a:gd name="T13" fmla="*/ 21 h 27"/>
                <a:gd name="T14" fmla="*/ 15 w 30"/>
                <a:gd name="T15" fmla="*/ 23 h 27"/>
                <a:gd name="T16" fmla="*/ 10 w 30"/>
                <a:gd name="T17" fmla="*/ 27 h 27"/>
                <a:gd name="T18" fmla="*/ 9 w 30"/>
                <a:gd name="T19" fmla="*/ 27 h 27"/>
                <a:gd name="T20" fmla="*/ 7 w 30"/>
                <a:gd name="T21" fmla="*/ 26 h 27"/>
                <a:gd name="T22" fmla="*/ 6 w 30"/>
                <a:gd name="T23" fmla="*/ 24 h 27"/>
                <a:gd name="T24" fmla="*/ 6 w 30"/>
                <a:gd name="T25" fmla="*/ 24 h 27"/>
                <a:gd name="T26" fmla="*/ 7 w 30"/>
                <a:gd name="T27" fmla="*/ 22 h 27"/>
                <a:gd name="T28" fmla="*/ 7 w 30"/>
                <a:gd name="T29" fmla="*/ 18 h 27"/>
                <a:gd name="T30" fmla="*/ 8 w 30"/>
                <a:gd name="T31" fmla="*/ 14 h 27"/>
                <a:gd name="T32" fmla="*/ 8 w 30"/>
                <a:gd name="T33" fmla="*/ 11 h 27"/>
                <a:gd name="T34" fmla="*/ 7 w 30"/>
                <a:gd name="T35" fmla="*/ 6 h 27"/>
                <a:gd name="T36" fmla="*/ 6 w 30"/>
                <a:gd name="T37" fmla="*/ 5 h 27"/>
                <a:gd name="T38" fmla="*/ 5 w 30"/>
                <a:gd name="T39" fmla="*/ 6 h 27"/>
                <a:gd name="T40" fmla="*/ 5 w 30"/>
                <a:gd name="T41" fmla="*/ 9 h 27"/>
                <a:gd name="T42" fmla="*/ 5 w 30"/>
                <a:gd name="T43" fmla="*/ 11 h 27"/>
                <a:gd name="T44" fmla="*/ 3 w 30"/>
                <a:gd name="T45" fmla="*/ 12 h 27"/>
                <a:gd name="T46" fmla="*/ 0 w 30"/>
                <a:gd name="T47" fmla="*/ 10 h 27"/>
                <a:gd name="T48" fmla="*/ 2 w 30"/>
                <a:gd name="T49" fmla="*/ 4 h 27"/>
                <a:gd name="T50" fmla="*/ 7 w 30"/>
                <a:gd name="T51" fmla="*/ 1 h 27"/>
                <a:gd name="T52" fmla="*/ 11 w 30"/>
                <a:gd name="T53" fmla="*/ 4 h 27"/>
                <a:gd name="T54" fmla="*/ 13 w 30"/>
                <a:gd name="T55" fmla="*/ 11 h 27"/>
                <a:gd name="T56" fmla="*/ 12 w 30"/>
                <a:gd name="T57" fmla="*/ 16 h 27"/>
                <a:gd name="T58" fmla="*/ 12 w 30"/>
                <a:gd name="T59" fmla="*/ 20 h 27"/>
                <a:gd name="T60" fmla="*/ 15 w 30"/>
                <a:gd name="T61" fmla="*/ 18 h 27"/>
                <a:gd name="T62" fmla="*/ 17 w 30"/>
                <a:gd name="T63" fmla="*/ 16 h 27"/>
                <a:gd name="T64" fmla="*/ 19 w 30"/>
                <a:gd name="T65" fmla="*/ 14 h 27"/>
                <a:gd name="T66" fmla="*/ 18 w 30"/>
                <a:gd name="T67" fmla="*/ 9 h 27"/>
                <a:gd name="T68" fmla="*/ 19 w 30"/>
                <a:gd name="T69" fmla="*/ 3 h 27"/>
                <a:gd name="T70" fmla="*/ 24 w 30"/>
                <a:gd name="T71" fmla="*/ 0 h 27"/>
                <a:gd name="T72" fmla="*/ 27 w 30"/>
                <a:gd name="T73" fmla="*/ 1 h 27"/>
                <a:gd name="T74" fmla="*/ 28 w 30"/>
                <a:gd name="T75" fmla="*/ 5 h 27"/>
                <a:gd name="T76" fmla="*/ 27 w 30"/>
                <a:gd name="T77" fmla="*/ 10 h 27"/>
                <a:gd name="T78" fmla="*/ 24 w 30"/>
                <a:gd name="T79" fmla="*/ 15 h 27"/>
                <a:gd name="T80" fmla="*/ 27 w 30"/>
                <a:gd name="T81" fmla="*/ 20 h 27"/>
                <a:gd name="T82" fmla="*/ 28 w 30"/>
                <a:gd name="T83" fmla="*/ 22 h 27"/>
                <a:gd name="T84" fmla="*/ 30 w 30"/>
                <a:gd name="T85" fmla="*/ 24 h 27"/>
                <a:gd name="T86" fmla="*/ 24 w 30"/>
                <a:gd name="T87" fmla="*/ 6 h 27"/>
                <a:gd name="T88" fmla="*/ 23 w 30"/>
                <a:gd name="T89" fmla="*/ 5 h 27"/>
                <a:gd name="T90" fmla="*/ 23 w 30"/>
                <a:gd name="T91" fmla="*/ 6 h 27"/>
                <a:gd name="T92" fmla="*/ 22 w 30"/>
                <a:gd name="T93" fmla="*/ 8 h 27"/>
                <a:gd name="T94" fmla="*/ 23 w 30"/>
                <a:gd name="T95" fmla="*/ 10 h 27"/>
                <a:gd name="T96" fmla="*/ 24 w 30"/>
                <a:gd name="T9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" h="27">
                  <a:moveTo>
                    <a:pt x="30" y="24"/>
                  </a:moveTo>
                  <a:cubicBezTo>
                    <a:pt x="30" y="25"/>
                    <a:pt x="30" y="26"/>
                    <a:pt x="29" y="26"/>
                  </a:cubicBezTo>
                  <a:cubicBezTo>
                    <a:pt x="28" y="27"/>
                    <a:pt x="28" y="27"/>
                    <a:pt x="27" y="27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3"/>
                    <a:pt x="23" y="22"/>
                    <a:pt x="22" y="21"/>
                  </a:cubicBezTo>
                  <a:cubicBezTo>
                    <a:pt x="21" y="20"/>
                    <a:pt x="21" y="19"/>
                    <a:pt x="20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7" y="22"/>
                    <a:pt x="16" y="22"/>
                    <a:pt x="15" y="23"/>
                  </a:cubicBezTo>
                  <a:cubicBezTo>
                    <a:pt x="13" y="25"/>
                    <a:pt x="11" y="26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8" y="26"/>
                    <a:pt x="7" y="26"/>
                  </a:cubicBezTo>
                  <a:cubicBezTo>
                    <a:pt x="7" y="25"/>
                    <a:pt x="6" y="25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3"/>
                    <a:pt x="7" y="22"/>
                  </a:cubicBezTo>
                  <a:cubicBezTo>
                    <a:pt x="7" y="21"/>
                    <a:pt x="7" y="19"/>
                    <a:pt x="7" y="18"/>
                  </a:cubicBezTo>
                  <a:cubicBezTo>
                    <a:pt x="7" y="17"/>
                    <a:pt x="8" y="16"/>
                    <a:pt x="8" y="14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8" y="9"/>
                    <a:pt x="8" y="7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2"/>
                    <a:pt x="5" y="1"/>
                    <a:pt x="7" y="1"/>
                  </a:cubicBezTo>
                  <a:cubicBezTo>
                    <a:pt x="9" y="1"/>
                    <a:pt x="11" y="2"/>
                    <a:pt x="11" y="4"/>
                  </a:cubicBezTo>
                  <a:cubicBezTo>
                    <a:pt x="12" y="6"/>
                    <a:pt x="13" y="8"/>
                    <a:pt x="13" y="11"/>
                  </a:cubicBezTo>
                  <a:cubicBezTo>
                    <a:pt x="13" y="13"/>
                    <a:pt x="13" y="15"/>
                    <a:pt x="12" y="16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0"/>
                    <a:pt x="13" y="19"/>
                    <a:pt x="15" y="18"/>
                  </a:cubicBezTo>
                  <a:cubicBezTo>
                    <a:pt x="16" y="17"/>
                    <a:pt x="16" y="17"/>
                    <a:pt x="17" y="16"/>
                  </a:cubicBezTo>
                  <a:cubicBezTo>
                    <a:pt x="18" y="15"/>
                    <a:pt x="18" y="15"/>
                    <a:pt x="19" y="14"/>
                  </a:cubicBezTo>
                  <a:cubicBezTo>
                    <a:pt x="18" y="12"/>
                    <a:pt x="18" y="10"/>
                    <a:pt x="18" y="9"/>
                  </a:cubicBezTo>
                  <a:cubicBezTo>
                    <a:pt x="18" y="7"/>
                    <a:pt x="18" y="5"/>
                    <a:pt x="19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2"/>
                    <a:pt x="28" y="4"/>
                    <a:pt x="28" y="5"/>
                  </a:cubicBezTo>
                  <a:cubicBezTo>
                    <a:pt x="28" y="7"/>
                    <a:pt x="28" y="9"/>
                    <a:pt x="27" y="10"/>
                  </a:cubicBezTo>
                  <a:cubicBezTo>
                    <a:pt x="26" y="12"/>
                    <a:pt x="25" y="13"/>
                    <a:pt x="24" y="15"/>
                  </a:cubicBezTo>
                  <a:cubicBezTo>
                    <a:pt x="25" y="16"/>
                    <a:pt x="26" y="18"/>
                    <a:pt x="27" y="20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9" y="22"/>
                    <a:pt x="29" y="23"/>
                    <a:pt x="30" y="24"/>
                  </a:cubicBezTo>
                  <a:close/>
                  <a:moveTo>
                    <a:pt x="24" y="6"/>
                  </a:moveTo>
                  <a:cubicBezTo>
                    <a:pt x="24" y="5"/>
                    <a:pt x="24" y="5"/>
                    <a:pt x="23" y="5"/>
                  </a:cubicBezTo>
                  <a:cubicBezTo>
                    <a:pt x="23" y="5"/>
                    <a:pt x="23" y="5"/>
                    <a:pt x="23" y="6"/>
                  </a:cubicBezTo>
                  <a:cubicBezTo>
                    <a:pt x="23" y="6"/>
                    <a:pt x="22" y="7"/>
                    <a:pt x="22" y="8"/>
                  </a:cubicBezTo>
                  <a:cubicBezTo>
                    <a:pt x="22" y="8"/>
                    <a:pt x="22" y="9"/>
                    <a:pt x="23" y="10"/>
                  </a:cubicBezTo>
                  <a:cubicBezTo>
                    <a:pt x="23" y="8"/>
                    <a:pt x="24" y="7"/>
                    <a:pt x="2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85725" y="92075"/>
              <a:ext cx="96838" cy="79375"/>
            </a:xfrm>
            <a:custGeom>
              <a:avLst/>
              <a:gdLst>
                <a:gd name="T0" fmla="*/ 32 w 32"/>
                <a:gd name="T1" fmla="*/ 17 h 26"/>
                <a:gd name="T2" fmla="*/ 29 w 32"/>
                <a:gd name="T3" fmla="*/ 23 h 26"/>
                <a:gd name="T4" fmla="*/ 24 w 32"/>
                <a:gd name="T5" fmla="*/ 26 h 26"/>
                <a:gd name="T6" fmla="*/ 21 w 32"/>
                <a:gd name="T7" fmla="*/ 23 h 26"/>
                <a:gd name="T8" fmla="*/ 20 w 32"/>
                <a:gd name="T9" fmla="*/ 18 h 26"/>
                <a:gd name="T10" fmla="*/ 18 w 32"/>
                <a:gd name="T11" fmla="*/ 20 h 26"/>
                <a:gd name="T12" fmla="*/ 16 w 32"/>
                <a:gd name="T13" fmla="*/ 21 h 26"/>
                <a:gd name="T14" fmla="*/ 14 w 32"/>
                <a:gd name="T15" fmla="*/ 23 h 26"/>
                <a:gd name="T16" fmla="*/ 10 w 32"/>
                <a:gd name="T17" fmla="*/ 26 h 26"/>
                <a:gd name="T18" fmla="*/ 9 w 32"/>
                <a:gd name="T19" fmla="*/ 26 h 26"/>
                <a:gd name="T20" fmla="*/ 7 w 32"/>
                <a:gd name="T21" fmla="*/ 26 h 26"/>
                <a:gd name="T22" fmla="*/ 6 w 32"/>
                <a:gd name="T23" fmla="*/ 24 h 26"/>
                <a:gd name="T24" fmla="*/ 6 w 32"/>
                <a:gd name="T25" fmla="*/ 23 h 26"/>
                <a:gd name="T26" fmla="*/ 8 w 32"/>
                <a:gd name="T27" fmla="*/ 17 h 26"/>
                <a:gd name="T28" fmla="*/ 9 w 32"/>
                <a:gd name="T29" fmla="*/ 8 h 26"/>
                <a:gd name="T30" fmla="*/ 7 w 32"/>
                <a:gd name="T31" fmla="*/ 5 h 26"/>
                <a:gd name="T32" fmla="*/ 6 w 32"/>
                <a:gd name="T33" fmla="*/ 8 h 26"/>
                <a:gd name="T34" fmla="*/ 5 w 32"/>
                <a:gd name="T35" fmla="*/ 11 h 26"/>
                <a:gd name="T36" fmla="*/ 3 w 32"/>
                <a:gd name="T37" fmla="*/ 12 h 26"/>
                <a:gd name="T38" fmla="*/ 0 w 32"/>
                <a:gd name="T39" fmla="*/ 11 h 26"/>
                <a:gd name="T40" fmla="*/ 2 w 32"/>
                <a:gd name="T41" fmla="*/ 5 h 26"/>
                <a:gd name="T42" fmla="*/ 8 w 32"/>
                <a:gd name="T43" fmla="*/ 1 h 26"/>
                <a:gd name="T44" fmla="*/ 13 w 32"/>
                <a:gd name="T45" fmla="*/ 4 h 26"/>
                <a:gd name="T46" fmla="*/ 14 w 32"/>
                <a:gd name="T47" fmla="*/ 10 h 26"/>
                <a:gd name="T48" fmla="*/ 14 w 32"/>
                <a:gd name="T49" fmla="*/ 13 h 26"/>
                <a:gd name="T50" fmla="*/ 13 w 32"/>
                <a:gd name="T51" fmla="*/ 15 h 26"/>
                <a:gd name="T52" fmla="*/ 13 w 32"/>
                <a:gd name="T53" fmla="*/ 18 h 26"/>
                <a:gd name="T54" fmla="*/ 12 w 32"/>
                <a:gd name="T55" fmla="*/ 20 h 26"/>
                <a:gd name="T56" fmla="*/ 14 w 32"/>
                <a:gd name="T57" fmla="*/ 19 h 26"/>
                <a:gd name="T58" fmla="*/ 15 w 32"/>
                <a:gd name="T59" fmla="*/ 17 h 26"/>
                <a:gd name="T60" fmla="*/ 18 w 32"/>
                <a:gd name="T61" fmla="*/ 16 h 26"/>
                <a:gd name="T62" fmla="*/ 20 w 32"/>
                <a:gd name="T63" fmla="*/ 14 h 26"/>
                <a:gd name="T64" fmla="*/ 20 w 32"/>
                <a:gd name="T65" fmla="*/ 5 h 26"/>
                <a:gd name="T66" fmla="*/ 21 w 32"/>
                <a:gd name="T67" fmla="*/ 1 h 26"/>
                <a:gd name="T68" fmla="*/ 24 w 32"/>
                <a:gd name="T69" fmla="*/ 0 h 26"/>
                <a:gd name="T70" fmla="*/ 26 w 32"/>
                <a:gd name="T71" fmla="*/ 1 h 26"/>
                <a:gd name="T72" fmla="*/ 25 w 32"/>
                <a:gd name="T73" fmla="*/ 6 h 26"/>
                <a:gd name="T74" fmla="*/ 25 w 32"/>
                <a:gd name="T75" fmla="*/ 13 h 26"/>
                <a:gd name="T76" fmla="*/ 27 w 32"/>
                <a:gd name="T77" fmla="*/ 12 h 26"/>
                <a:gd name="T78" fmla="*/ 30 w 32"/>
                <a:gd name="T79" fmla="*/ 14 h 26"/>
                <a:gd name="T80" fmla="*/ 32 w 32"/>
                <a:gd name="T81" fmla="*/ 17 h 26"/>
                <a:gd name="T82" fmla="*/ 28 w 32"/>
                <a:gd name="T83" fmla="*/ 17 h 26"/>
                <a:gd name="T84" fmla="*/ 26 w 32"/>
                <a:gd name="T85" fmla="*/ 16 h 26"/>
                <a:gd name="T86" fmla="*/ 25 w 32"/>
                <a:gd name="T87" fmla="*/ 16 h 26"/>
                <a:gd name="T88" fmla="*/ 25 w 32"/>
                <a:gd name="T89" fmla="*/ 21 h 26"/>
                <a:gd name="T90" fmla="*/ 27 w 32"/>
                <a:gd name="T91" fmla="*/ 20 h 26"/>
                <a:gd name="T92" fmla="*/ 28 w 32"/>
                <a:gd name="T9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6">
                  <a:moveTo>
                    <a:pt x="32" y="17"/>
                  </a:moveTo>
                  <a:cubicBezTo>
                    <a:pt x="32" y="19"/>
                    <a:pt x="31" y="21"/>
                    <a:pt x="29" y="23"/>
                  </a:cubicBezTo>
                  <a:cubicBezTo>
                    <a:pt x="27" y="25"/>
                    <a:pt x="26" y="26"/>
                    <a:pt x="24" y="26"/>
                  </a:cubicBezTo>
                  <a:cubicBezTo>
                    <a:pt x="23" y="26"/>
                    <a:pt x="22" y="25"/>
                    <a:pt x="21" y="23"/>
                  </a:cubicBezTo>
                  <a:cubicBezTo>
                    <a:pt x="21" y="22"/>
                    <a:pt x="20" y="20"/>
                    <a:pt x="20" y="1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6" y="21"/>
                  </a:cubicBezTo>
                  <a:cubicBezTo>
                    <a:pt x="15" y="22"/>
                    <a:pt x="15" y="22"/>
                    <a:pt x="14" y="23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6"/>
                    <a:pt x="9" y="26"/>
                    <a:pt x="9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2"/>
                    <a:pt x="7" y="20"/>
                    <a:pt x="8" y="17"/>
                  </a:cubicBezTo>
                  <a:cubicBezTo>
                    <a:pt x="8" y="13"/>
                    <a:pt x="9" y="11"/>
                    <a:pt x="9" y="8"/>
                  </a:cubicBezTo>
                  <a:cubicBezTo>
                    <a:pt x="9" y="6"/>
                    <a:pt x="8" y="5"/>
                    <a:pt x="7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1" y="12"/>
                    <a:pt x="1" y="12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4" y="3"/>
                    <a:pt x="6" y="1"/>
                    <a:pt x="8" y="1"/>
                  </a:cubicBezTo>
                  <a:cubicBezTo>
                    <a:pt x="10" y="1"/>
                    <a:pt x="12" y="2"/>
                    <a:pt x="13" y="4"/>
                  </a:cubicBezTo>
                  <a:cubicBezTo>
                    <a:pt x="13" y="5"/>
                    <a:pt x="14" y="7"/>
                    <a:pt x="14" y="10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4" y="14"/>
                    <a:pt x="13" y="14"/>
                    <a:pt x="13" y="15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6" y="17"/>
                    <a:pt x="17" y="16"/>
                    <a:pt x="18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1"/>
                    <a:pt x="20" y="8"/>
                    <a:pt x="20" y="5"/>
                  </a:cubicBezTo>
                  <a:cubicBezTo>
                    <a:pt x="21" y="3"/>
                    <a:pt x="21" y="1"/>
                    <a:pt x="21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5" y="2"/>
                    <a:pt x="25" y="4"/>
                    <a:pt x="25" y="6"/>
                  </a:cubicBezTo>
                  <a:cubicBezTo>
                    <a:pt x="25" y="8"/>
                    <a:pt x="25" y="10"/>
                    <a:pt x="25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30" y="13"/>
                    <a:pt x="30" y="14"/>
                  </a:cubicBezTo>
                  <a:cubicBezTo>
                    <a:pt x="31" y="15"/>
                    <a:pt x="32" y="16"/>
                    <a:pt x="32" y="17"/>
                  </a:cubicBezTo>
                  <a:close/>
                  <a:moveTo>
                    <a:pt x="28" y="17"/>
                  </a:moveTo>
                  <a:cubicBezTo>
                    <a:pt x="28" y="16"/>
                    <a:pt x="27" y="16"/>
                    <a:pt x="26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5" y="19"/>
                    <a:pt x="25" y="21"/>
                    <a:pt x="25" y="21"/>
                  </a:cubicBezTo>
                  <a:cubicBezTo>
                    <a:pt x="26" y="21"/>
                    <a:pt x="26" y="21"/>
                    <a:pt x="27" y="20"/>
                  </a:cubicBezTo>
                  <a:cubicBezTo>
                    <a:pt x="27" y="19"/>
                    <a:pt x="28" y="18"/>
                    <a:pt x="2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52400" y="182562"/>
              <a:ext cx="23813" cy="34925"/>
            </a:xfrm>
            <a:custGeom>
              <a:avLst/>
              <a:gdLst>
                <a:gd name="T0" fmla="*/ 7 w 8"/>
                <a:gd name="T1" fmla="*/ 10 h 11"/>
                <a:gd name="T2" fmla="*/ 5 w 8"/>
                <a:gd name="T3" fmla="*/ 11 h 11"/>
                <a:gd name="T4" fmla="*/ 4 w 8"/>
                <a:gd name="T5" fmla="*/ 11 h 11"/>
                <a:gd name="T6" fmla="*/ 3 w 8"/>
                <a:gd name="T7" fmla="*/ 10 h 11"/>
                <a:gd name="T8" fmla="*/ 3 w 8"/>
                <a:gd name="T9" fmla="*/ 8 h 11"/>
                <a:gd name="T10" fmla="*/ 3 w 8"/>
                <a:gd name="T11" fmla="*/ 7 h 11"/>
                <a:gd name="T12" fmla="*/ 2 w 8"/>
                <a:gd name="T13" fmla="*/ 2 h 11"/>
                <a:gd name="T14" fmla="*/ 1 w 8"/>
                <a:gd name="T15" fmla="*/ 2 h 11"/>
                <a:gd name="T16" fmla="*/ 1 w 8"/>
                <a:gd name="T17" fmla="*/ 2 h 11"/>
                <a:gd name="T18" fmla="*/ 0 w 8"/>
                <a:gd name="T19" fmla="*/ 2 h 11"/>
                <a:gd name="T20" fmla="*/ 2 w 8"/>
                <a:gd name="T21" fmla="*/ 0 h 11"/>
                <a:gd name="T22" fmla="*/ 5 w 8"/>
                <a:gd name="T23" fmla="*/ 0 h 11"/>
                <a:gd name="T24" fmla="*/ 7 w 8"/>
                <a:gd name="T25" fmla="*/ 1 h 11"/>
                <a:gd name="T26" fmla="*/ 8 w 8"/>
                <a:gd name="T27" fmla="*/ 5 h 11"/>
                <a:gd name="T28" fmla="*/ 7 w 8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1">
                  <a:moveTo>
                    <a:pt x="7" y="10"/>
                  </a:moveTo>
                  <a:cubicBezTo>
                    <a:pt x="7" y="11"/>
                    <a:pt x="6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5"/>
                    <a:pt x="3" y="4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5"/>
                  </a:cubicBezTo>
                  <a:cubicBezTo>
                    <a:pt x="8" y="7"/>
                    <a:pt x="8" y="9"/>
                    <a:pt x="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3" name="Freeform 92"/>
            <p:cNvSpPr>
              <a:spLocks noEditPoints="1"/>
            </p:cNvSpPr>
            <p:nvPr/>
          </p:nvSpPr>
          <p:spPr bwMode="auto">
            <a:xfrm>
              <a:off x="176213" y="92075"/>
              <a:ext cx="96838" cy="79375"/>
            </a:xfrm>
            <a:custGeom>
              <a:avLst/>
              <a:gdLst>
                <a:gd name="T0" fmla="*/ 32 w 32"/>
                <a:gd name="T1" fmla="*/ 17 h 26"/>
                <a:gd name="T2" fmla="*/ 29 w 32"/>
                <a:gd name="T3" fmla="*/ 23 h 26"/>
                <a:gd name="T4" fmla="*/ 24 w 32"/>
                <a:gd name="T5" fmla="*/ 26 h 26"/>
                <a:gd name="T6" fmla="*/ 21 w 32"/>
                <a:gd name="T7" fmla="*/ 23 h 26"/>
                <a:gd name="T8" fmla="*/ 20 w 32"/>
                <a:gd name="T9" fmla="*/ 18 h 26"/>
                <a:gd name="T10" fmla="*/ 18 w 32"/>
                <a:gd name="T11" fmla="*/ 20 h 26"/>
                <a:gd name="T12" fmla="*/ 16 w 32"/>
                <a:gd name="T13" fmla="*/ 21 h 26"/>
                <a:gd name="T14" fmla="*/ 14 w 32"/>
                <a:gd name="T15" fmla="*/ 23 h 26"/>
                <a:gd name="T16" fmla="*/ 10 w 32"/>
                <a:gd name="T17" fmla="*/ 26 h 26"/>
                <a:gd name="T18" fmla="*/ 9 w 32"/>
                <a:gd name="T19" fmla="*/ 26 h 26"/>
                <a:gd name="T20" fmla="*/ 7 w 32"/>
                <a:gd name="T21" fmla="*/ 26 h 26"/>
                <a:gd name="T22" fmla="*/ 6 w 32"/>
                <a:gd name="T23" fmla="*/ 24 h 26"/>
                <a:gd name="T24" fmla="*/ 6 w 32"/>
                <a:gd name="T25" fmla="*/ 23 h 26"/>
                <a:gd name="T26" fmla="*/ 8 w 32"/>
                <a:gd name="T27" fmla="*/ 17 h 26"/>
                <a:gd name="T28" fmla="*/ 9 w 32"/>
                <a:gd name="T29" fmla="*/ 8 h 26"/>
                <a:gd name="T30" fmla="*/ 7 w 32"/>
                <a:gd name="T31" fmla="*/ 5 h 26"/>
                <a:gd name="T32" fmla="*/ 6 w 32"/>
                <a:gd name="T33" fmla="*/ 8 h 26"/>
                <a:gd name="T34" fmla="*/ 5 w 32"/>
                <a:gd name="T35" fmla="*/ 11 h 26"/>
                <a:gd name="T36" fmla="*/ 3 w 32"/>
                <a:gd name="T37" fmla="*/ 12 h 26"/>
                <a:gd name="T38" fmla="*/ 0 w 32"/>
                <a:gd name="T39" fmla="*/ 11 h 26"/>
                <a:gd name="T40" fmla="*/ 2 w 32"/>
                <a:gd name="T41" fmla="*/ 5 h 26"/>
                <a:gd name="T42" fmla="*/ 8 w 32"/>
                <a:gd name="T43" fmla="*/ 1 h 26"/>
                <a:gd name="T44" fmla="*/ 13 w 32"/>
                <a:gd name="T45" fmla="*/ 4 h 26"/>
                <a:gd name="T46" fmla="*/ 14 w 32"/>
                <a:gd name="T47" fmla="*/ 10 h 26"/>
                <a:gd name="T48" fmla="*/ 14 w 32"/>
                <a:gd name="T49" fmla="*/ 13 h 26"/>
                <a:gd name="T50" fmla="*/ 13 w 32"/>
                <a:gd name="T51" fmla="*/ 15 h 26"/>
                <a:gd name="T52" fmla="*/ 13 w 32"/>
                <a:gd name="T53" fmla="*/ 18 h 26"/>
                <a:gd name="T54" fmla="*/ 12 w 32"/>
                <a:gd name="T55" fmla="*/ 20 h 26"/>
                <a:gd name="T56" fmla="*/ 13 w 32"/>
                <a:gd name="T57" fmla="*/ 19 h 26"/>
                <a:gd name="T58" fmla="*/ 15 w 32"/>
                <a:gd name="T59" fmla="*/ 17 h 26"/>
                <a:gd name="T60" fmla="*/ 18 w 32"/>
                <a:gd name="T61" fmla="*/ 16 h 26"/>
                <a:gd name="T62" fmla="*/ 20 w 32"/>
                <a:gd name="T63" fmla="*/ 14 h 26"/>
                <a:gd name="T64" fmla="*/ 20 w 32"/>
                <a:gd name="T65" fmla="*/ 5 h 26"/>
                <a:gd name="T66" fmla="*/ 21 w 32"/>
                <a:gd name="T67" fmla="*/ 1 h 26"/>
                <a:gd name="T68" fmla="*/ 24 w 32"/>
                <a:gd name="T69" fmla="*/ 0 h 26"/>
                <a:gd name="T70" fmla="*/ 26 w 32"/>
                <a:gd name="T71" fmla="*/ 1 h 26"/>
                <a:gd name="T72" fmla="*/ 25 w 32"/>
                <a:gd name="T73" fmla="*/ 6 h 26"/>
                <a:gd name="T74" fmla="*/ 25 w 32"/>
                <a:gd name="T75" fmla="*/ 13 h 26"/>
                <a:gd name="T76" fmla="*/ 27 w 32"/>
                <a:gd name="T77" fmla="*/ 12 h 26"/>
                <a:gd name="T78" fmla="*/ 30 w 32"/>
                <a:gd name="T79" fmla="*/ 14 h 26"/>
                <a:gd name="T80" fmla="*/ 32 w 32"/>
                <a:gd name="T81" fmla="*/ 17 h 26"/>
                <a:gd name="T82" fmla="*/ 27 w 32"/>
                <a:gd name="T83" fmla="*/ 17 h 26"/>
                <a:gd name="T84" fmla="*/ 26 w 32"/>
                <a:gd name="T85" fmla="*/ 16 h 26"/>
                <a:gd name="T86" fmla="*/ 25 w 32"/>
                <a:gd name="T87" fmla="*/ 16 h 26"/>
                <a:gd name="T88" fmla="*/ 25 w 32"/>
                <a:gd name="T89" fmla="*/ 21 h 26"/>
                <a:gd name="T90" fmla="*/ 27 w 32"/>
                <a:gd name="T91" fmla="*/ 20 h 26"/>
                <a:gd name="T92" fmla="*/ 27 w 32"/>
                <a:gd name="T9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6">
                  <a:moveTo>
                    <a:pt x="32" y="17"/>
                  </a:moveTo>
                  <a:cubicBezTo>
                    <a:pt x="32" y="19"/>
                    <a:pt x="31" y="21"/>
                    <a:pt x="29" y="23"/>
                  </a:cubicBezTo>
                  <a:cubicBezTo>
                    <a:pt x="27" y="25"/>
                    <a:pt x="26" y="26"/>
                    <a:pt x="24" y="26"/>
                  </a:cubicBezTo>
                  <a:cubicBezTo>
                    <a:pt x="23" y="26"/>
                    <a:pt x="22" y="25"/>
                    <a:pt x="21" y="23"/>
                  </a:cubicBezTo>
                  <a:cubicBezTo>
                    <a:pt x="21" y="22"/>
                    <a:pt x="20" y="20"/>
                    <a:pt x="20" y="1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6" y="21"/>
                  </a:cubicBezTo>
                  <a:cubicBezTo>
                    <a:pt x="15" y="22"/>
                    <a:pt x="15" y="22"/>
                    <a:pt x="14" y="23"/>
                  </a:cubicBezTo>
                  <a:cubicBezTo>
                    <a:pt x="12" y="25"/>
                    <a:pt x="10" y="26"/>
                    <a:pt x="10" y="26"/>
                  </a:cubicBezTo>
                  <a:cubicBezTo>
                    <a:pt x="10" y="26"/>
                    <a:pt x="9" y="26"/>
                    <a:pt x="9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2"/>
                    <a:pt x="7" y="20"/>
                    <a:pt x="8" y="17"/>
                  </a:cubicBezTo>
                  <a:cubicBezTo>
                    <a:pt x="8" y="13"/>
                    <a:pt x="9" y="11"/>
                    <a:pt x="9" y="8"/>
                  </a:cubicBezTo>
                  <a:cubicBezTo>
                    <a:pt x="9" y="6"/>
                    <a:pt x="8" y="5"/>
                    <a:pt x="7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1" y="12"/>
                    <a:pt x="1" y="12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4" y="3"/>
                    <a:pt x="6" y="1"/>
                    <a:pt x="8" y="1"/>
                  </a:cubicBezTo>
                  <a:cubicBezTo>
                    <a:pt x="10" y="1"/>
                    <a:pt x="12" y="2"/>
                    <a:pt x="13" y="4"/>
                  </a:cubicBezTo>
                  <a:cubicBezTo>
                    <a:pt x="13" y="5"/>
                    <a:pt x="14" y="7"/>
                    <a:pt x="14" y="10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4" y="14"/>
                    <a:pt x="13" y="14"/>
                    <a:pt x="13" y="15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6" y="17"/>
                    <a:pt x="17" y="16"/>
                    <a:pt x="18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1"/>
                    <a:pt x="20" y="8"/>
                    <a:pt x="20" y="5"/>
                  </a:cubicBezTo>
                  <a:cubicBezTo>
                    <a:pt x="20" y="3"/>
                    <a:pt x="21" y="1"/>
                    <a:pt x="21" y="1"/>
                  </a:cubicBezTo>
                  <a:cubicBezTo>
                    <a:pt x="22" y="0"/>
                    <a:pt x="22" y="0"/>
                    <a:pt x="24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5" y="2"/>
                    <a:pt x="25" y="4"/>
                    <a:pt x="25" y="6"/>
                  </a:cubicBezTo>
                  <a:cubicBezTo>
                    <a:pt x="25" y="8"/>
                    <a:pt x="25" y="10"/>
                    <a:pt x="25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30" y="13"/>
                    <a:pt x="30" y="14"/>
                  </a:cubicBezTo>
                  <a:cubicBezTo>
                    <a:pt x="31" y="15"/>
                    <a:pt x="32" y="16"/>
                    <a:pt x="32" y="17"/>
                  </a:cubicBezTo>
                  <a:close/>
                  <a:moveTo>
                    <a:pt x="27" y="17"/>
                  </a:moveTo>
                  <a:cubicBezTo>
                    <a:pt x="27" y="16"/>
                    <a:pt x="27" y="16"/>
                    <a:pt x="26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5" y="19"/>
                    <a:pt x="25" y="21"/>
                    <a:pt x="25" y="21"/>
                  </a:cubicBezTo>
                  <a:cubicBezTo>
                    <a:pt x="26" y="21"/>
                    <a:pt x="26" y="21"/>
                    <a:pt x="27" y="20"/>
                  </a:cubicBezTo>
                  <a:cubicBezTo>
                    <a:pt x="27" y="19"/>
                    <a:pt x="27" y="18"/>
                    <a:pt x="2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82575" y="92075"/>
              <a:ext cx="36513" cy="82550"/>
            </a:xfrm>
            <a:custGeom>
              <a:avLst/>
              <a:gdLst>
                <a:gd name="T0" fmla="*/ 12 w 12"/>
                <a:gd name="T1" fmla="*/ 19 h 27"/>
                <a:gd name="T2" fmla="*/ 10 w 12"/>
                <a:gd name="T3" fmla="*/ 24 h 27"/>
                <a:gd name="T4" fmla="*/ 4 w 12"/>
                <a:gd name="T5" fmla="*/ 27 h 27"/>
                <a:gd name="T6" fmla="*/ 1 w 12"/>
                <a:gd name="T7" fmla="*/ 25 h 27"/>
                <a:gd name="T8" fmla="*/ 0 w 12"/>
                <a:gd name="T9" fmla="*/ 22 h 27"/>
                <a:gd name="T10" fmla="*/ 0 w 12"/>
                <a:gd name="T11" fmla="*/ 17 h 27"/>
                <a:gd name="T12" fmla="*/ 0 w 12"/>
                <a:gd name="T13" fmla="*/ 14 h 27"/>
                <a:gd name="T14" fmla="*/ 1 w 12"/>
                <a:gd name="T15" fmla="*/ 7 h 27"/>
                <a:gd name="T16" fmla="*/ 1 w 12"/>
                <a:gd name="T17" fmla="*/ 2 h 27"/>
                <a:gd name="T18" fmla="*/ 1 w 12"/>
                <a:gd name="T19" fmla="*/ 0 h 27"/>
                <a:gd name="T20" fmla="*/ 3 w 12"/>
                <a:gd name="T21" fmla="*/ 0 h 27"/>
                <a:gd name="T22" fmla="*/ 5 w 12"/>
                <a:gd name="T23" fmla="*/ 1 h 27"/>
                <a:gd name="T24" fmla="*/ 5 w 12"/>
                <a:gd name="T25" fmla="*/ 7 h 27"/>
                <a:gd name="T26" fmla="*/ 5 w 12"/>
                <a:gd name="T27" fmla="*/ 13 h 27"/>
                <a:gd name="T28" fmla="*/ 5 w 12"/>
                <a:gd name="T29" fmla="*/ 18 h 27"/>
                <a:gd name="T30" fmla="*/ 5 w 12"/>
                <a:gd name="T31" fmla="*/ 23 h 27"/>
                <a:gd name="T32" fmla="*/ 6 w 12"/>
                <a:gd name="T33" fmla="*/ 21 h 27"/>
                <a:gd name="T34" fmla="*/ 7 w 12"/>
                <a:gd name="T35" fmla="*/ 18 h 27"/>
                <a:gd name="T36" fmla="*/ 9 w 12"/>
                <a:gd name="T37" fmla="*/ 18 h 27"/>
                <a:gd name="T38" fmla="*/ 11 w 12"/>
                <a:gd name="T39" fmla="*/ 18 h 27"/>
                <a:gd name="T40" fmla="*/ 12 w 12"/>
                <a:gd name="T4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27">
                  <a:moveTo>
                    <a:pt x="12" y="19"/>
                  </a:moveTo>
                  <a:cubicBezTo>
                    <a:pt x="12" y="20"/>
                    <a:pt x="11" y="22"/>
                    <a:pt x="10" y="24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3" y="27"/>
                    <a:pt x="1" y="26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0"/>
                    <a:pt x="0" y="19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3"/>
                    <a:pt x="5" y="5"/>
                    <a:pt x="5" y="7"/>
                  </a:cubicBezTo>
                  <a:cubicBezTo>
                    <a:pt x="5" y="9"/>
                    <a:pt x="5" y="11"/>
                    <a:pt x="5" y="13"/>
                  </a:cubicBezTo>
                  <a:cubicBezTo>
                    <a:pt x="5" y="15"/>
                    <a:pt x="5" y="16"/>
                    <a:pt x="5" y="18"/>
                  </a:cubicBezTo>
                  <a:cubicBezTo>
                    <a:pt x="5" y="20"/>
                    <a:pt x="5" y="21"/>
                    <a:pt x="5" y="23"/>
                  </a:cubicBezTo>
                  <a:cubicBezTo>
                    <a:pt x="5" y="23"/>
                    <a:pt x="6" y="22"/>
                    <a:pt x="6" y="21"/>
                  </a:cubicBezTo>
                  <a:cubicBezTo>
                    <a:pt x="7" y="20"/>
                    <a:pt x="7" y="19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18"/>
                    <a:pt x="12" y="19"/>
                    <a:pt x="12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319088" y="73025"/>
              <a:ext cx="109538" cy="104775"/>
            </a:xfrm>
            <a:custGeom>
              <a:avLst/>
              <a:gdLst>
                <a:gd name="T0" fmla="*/ 35 w 36"/>
                <a:gd name="T1" fmla="*/ 3 h 34"/>
                <a:gd name="T2" fmla="*/ 29 w 36"/>
                <a:gd name="T3" fmla="*/ 7 h 34"/>
                <a:gd name="T4" fmla="*/ 22 w 36"/>
                <a:gd name="T5" fmla="*/ 10 h 34"/>
                <a:gd name="T6" fmla="*/ 27 w 36"/>
                <a:gd name="T7" fmla="*/ 17 h 34"/>
                <a:gd name="T8" fmla="*/ 29 w 36"/>
                <a:gd name="T9" fmla="*/ 25 h 34"/>
                <a:gd name="T10" fmla="*/ 27 w 36"/>
                <a:gd name="T11" fmla="*/ 30 h 34"/>
                <a:gd name="T12" fmla="*/ 23 w 36"/>
                <a:gd name="T13" fmla="*/ 32 h 34"/>
                <a:gd name="T14" fmla="*/ 17 w 36"/>
                <a:gd name="T15" fmla="*/ 31 h 34"/>
                <a:gd name="T16" fmla="*/ 13 w 36"/>
                <a:gd name="T17" fmla="*/ 27 h 34"/>
                <a:gd name="T18" fmla="*/ 11 w 36"/>
                <a:gd name="T19" fmla="*/ 25 h 34"/>
                <a:gd name="T20" fmla="*/ 10 w 36"/>
                <a:gd name="T21" fmla="*/ 22 h 34"/>
                <a:gd name="T22" fmla="*/ 8 w 36"/>
                <a:gd name="T23" fmla="*/ 20 h 34"/>
                <a:gd name="T24" fmla="*/ 8 w 36"/>
                <a:gd name="T25" fmla="*/ 21 h 34"/>
                <a:gd name="T26" fmla="*/ 8 w 36"/>
                <a:gd name="T27" fmla="*/ 22 h 34"/>
                <a:gd name="T28" fmla="*/ 8 w 36"/>
                <a:gd name="T29" fmla="*/ 25 h 34"/>
                <a:gd name="T30" fmla="*/ 8 w 36"/>
                <a:gd name="T31" fmla="*/ 27 h 34"/>
                <a:gd name="T32" fmla="*/ 8 w 36"/>
                <a:gd name="T33" fmla="*/ 29 h 34"/>
                <a:gd name="T34" fmla="*/ 8 w 36"/>
                <a:gd name="T35" fmla="*/ 29 h 34"/>
                <a:gd name="T36" fmla="*/ 8 w 36"/>
                <a:gd name="T37" fmla="*/ 30 h 34"/>
                <a:gd name="T38" fmla="*/ 9 w 36"/>
                <a:gd name="T39" fmla="*/ 30 h 34"/>
                <a:gd name="T40" fmla="*/ 8 w 36"/>
                <a:gd name="T41" fmla="*/ 32 h 34"/>
                <a:gd name="T42" fmla="*/ 7 w 36"/>
                <a:gd name="T43" fmla="*/ 33 h 34"/>
                <a:gd name="T44" fmla="*/ 6 w 36"/>
                <a:gd name="T45" fmla="*/ 33 h 34"/>
                <a:gd name="T46" fmla="*/ 4 w 36"/>
                <a:gd name="T47" fmla="*/ 34 h 34"/>
                <a:gd name="T48" fmla="*/ 2 w 36"/>
                <a:gd name="T49" fmla="*/ 33 h 34"/>
                <a:gd name="T50" fmla="*/ 2 w 36"/>
                <a:gd name="T51" fmla="*/ 29 h 34"/>
                <a:gd name="T52" fmla="*/ 3 w 36"/>
                <a:gd name="T53" fmla="*/ 24 h 34"/>
                <a:gd name="T54" fmla="*/ 3 w 36"/>
                <a:gd name="T55" fmla="*/ 19 h 34"/>
                <a:gd name="T56" fmla="*/ 4 w 36"/>
                <a:gd name="T57" fmla="*/ 14 h 34"/>
                <a:gd name="T58" fmla="*/ 5 w 36"/>
                <a:gd name="T59" fmla="*/ 13 h 34"/>
                <a:gd name="T60" fmla="*/ 6 w 36"/>
                <a:gd name="T61" fmla="*/ 13 h 34"/>
                <a:gd name="T62" fmla="*/ 12 w 36"/>
                <a:gd name="T63" fmla="*/ 18 h 34"/>
                <a:gd name="T64" fmla="*/ 14 w 36"/>
                <a:gd name="T65" fmla="*/ 21 h 34"/>
                <a:gd name="T66" fmla="*/ 15 w 36"/>
                <a:gd name="T67" fmla="*/ 23 h 34"/>
                <a:gd name="T68" fmla="*/ 19 w 36"/>
                <a:gd name="T69" fmla="*/ 27 h 34"/>
                <a:gd name="T70" fmla="*/ 22 w 36"/>
                <a:gd name="T71" fmla="*/ 29 h 34"/>
                <a:gd name="T72" fmla="*/ 24 w 36"/>
                <a:gd name="T73" fmla="*/ 25 h 34"/>
                <a:gd name="T74" fmla="*/ 23 w 36"/>
                <a:gd name="T75" fmla="*/ 19 h 34"/>
                <a:gd name="T76" fmla="*/ 18 w 36"/>
                <a:gd name="T77" fmla="*/ 12 h 34"/>
                <a:gd name="T78" fmla="*/ 13 w 36"/>
                <a:gd name="T79" fmla="*/ 13 h 34"/>
                <a:gd name="T80" fmla="*/ 8 w 36"/>
                <a:gd name="T81" fmla="*/ 13 h 34"/>
                <a:gd name="T82" fmla="*/ 2 w 36"/>
                <a:gd name="T83" fmla="*/ 12 h 34"/>
                <a:gd name="T84" fmla="*/ 0 w 36"/>
                <a:gd name="T85" fmla="*/ 9 h 34"/>
                <a:gd name="T86" fmla="*/ 2 w 36"/>
                <a:gd name="T87" fmla="*/ 6 h 34"/>
                <a:gd name="T88" fmla="*/ 9 w 36"/>
                <a:gd name="T89" fmla="*/ 5 h 34"/>
                <a:gd name="T90" fmla="*/ 15 w 36"/>
                <a:gd name="T91" fmla="*/ 6 h 34"/>
                <a:gd name="T92" fmla="*/ 19 w 36"/>
                <a:gd name="T93" fmla="*/ 8 h 34"/>
                <a:gd name="T94" fmla="*/ 22 w 36"/>
                <a:gd name="T95" fmla="*/ 7 h 34"/>
                <a:gd name="T96" fmla="*/ 26 w 36"/>
                <a:gd name="T97" fmla="*/ 5 h 34"/>
                <a:gd name="T98" fmla="*/ 28 w 36"/>
                <a:gd name="T99" fmla="*/ 4 h 34"/>
                <a:gd name="T100" fmla="*/ 31 w 36"/>
                <a:gd name="T101" fmla="*/ 1 h 34"/>
                <a:gd name="T102" fmla="*/ 33 w 36"/>
                <a:gd name="T103" fmla="*/ 0 h 34"/>
                <a:gd name="T104" fmla="*/ 35 w 36"/>
                <a:gd name="T105" fmla="*/ 1 h 34"/>
                <a:gd name="T106" fmla="*/ 35 w 36"/>
                <a:gd name="T107" fmla="*/ 3 h 34"/>
                <a:gd name="T108" fmla="*/ 14 w 36"/>
                <a:gd name="T109" fmla="*/ 10 h 34"/>
                <a:gd name="T110" fmla="*/ 10 w 36"/>
                <a:gd name="T111" fmla="*/ 9 h 34"/>
                <a:gd name="T112" fmla="*/ 7 w 36"/>
                <a:gd name="T113" fmla="*/ 9 h 34"/>
                <a:gd name="T114" fmla="*/ 9 w 36"/>
                <a:gd name="T115" fmla="*/ 9 h 34"/>
                <a:gd name="T116" fmla="*/ 10 w 36"/>
                <a:gd name="T117" fmla="*/ 10 h 34"/>
                <a:gd name="T118" fmla="*/ 12 w 36"/>
                <a:gd name="T119" fmla="*/ 10 h 34"/>
                <a:gd name="T120" fmla="*/ 14 w 36"/>
                <a:gd name="T121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34">
                  <a:moveTo>
                    <a:pt x="35" y="3"/>
                  </a:moveTo>
                  <a:cubicBezTo>
                    <a:pt x="34" y="5"/>
                    <a:pt x="32" y="6"/>
                    <a:pt x="29" y="7"/>
                  </a:cubicBezTo>
                  <a:cubicBezTo>
                    <a:pt x="27" y="9"/>
                    <a:pt x="25" y="10"/>
                    <a:pt x="22" y="10"/>
                  </a:cubicBezTo>
                  <a:cubicBezTo>
                    <a:pt x="24" y="12"/>
                    <a:pt x="26" y="15"/>
                    <a:pt x="27" y="17"/>
                  </a:cubicBezTo>
                  <a:cubicBezTo>
                    <a:pt x="28" y="20"/>
                    <a:pt x="29" y="22"/>
                    <a:pt x="29" y="25"/>
                  </a:cubicBezTo>
                  <a:cubicBezTo>
                    <a:pt x="29" y="27"/>
                    <a:pt x="28" y="29"/>
                    <a:pt x="27" y="30"/>
                  </a:cubicBezTo>
                  <a:cubicBezTo>
                    <a:pt x="26" y="32"/>
                    <a:pt x="25" y="32"/>
                    <a:pt x="23" y="32"/>
                  </a:cubicBezTo>
                  <a:cubicBezTo>
                    <a:pt x="21" y="32"/>
                    <a:pt x="19" y="32"/>
                    <a:pt x="17" y="31"/>
                  </a:cubicBezTo>
                  <a:cubicBezTo>
                    <a:pt x="15" y="30"/>
                    <a:pt x="14" y="28"/>
                    <a:pt x="13" y="27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3"/>
                    <a:pt x="10" y="22"/>
                  </a:cubicBezTo>
                  <a:cubicBezTo>
                    <a:pt x="9" y="21"/>
                    <a:pt x="9" y="20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30"/>
                    <a:pt x="8" y="30"/>
                  </a:cubicBezTo>
                  <a:cubicBezTo>
                    <a:pt x="8" y="30"/>
                    <a:pt x="8" y="30"/>
                    <a:pt x="9" y="30"/>
                  </a:cubicBezTo>
                  <a:cubicBezTo>
                    <a:pt x="9" y="31"/>
                    <a:pt x="9" y="31"/>
                    <a:pt x="8" y="32"/>
                  </a:cubicBezTo>
                  <a:cubicBezTo>
                    <a:pt x="8" y="32"/>
                    <a:pt x="8" y="32"/>
                    <a:pt x="7" y="33"/>
                  </a:cubicBezTo>
                  <a:cubicBezTo>
                    <a:pt x="7" y="33"/>
                    <a:pt x="6" y="33"/>
                    <a:pt x="6" y="33"/>
                  </a:cubicBezTo>
                  <a:cubicBezTo>
                    <a:pt x="5" y="34"/>
                    <a:pt x="5" y="34"/>
                    <a:pt x="4" y="34"/>
                  </a:cubicBezTo>
                  <a:cubicBezTo>
                    <a:pt x="3" y="34"/>
                    <a:pt x="3" y="33"/>
                    <a:pt x="2" y="33"/>
                  </a:cubicBezTo>
                  <a:cubicBezTo>
                    <a:pt x="2" y="32"/>
                    <a:pt x="2" y="30"/>
                    <a:pt x="2" y="29"/>
                  </a:cubicBezTo>
                  <a:cubicBezTo>
                    <a:pt x="2" y="27"/>
                    <a:pt x="3" y="25"/>
                    <a:pt x="3" y="24"/>
                  </a:cubicBezTo>
                  <a:cubicBezTo>
                    <a:pt x="3" y="22"/>
                    <a:pt x="3" y="20"/>
                    <a:pt x="3" y="19"/>
                  </a:cubicBezTo>
                  <a:cubicBezTo>
                    <a:pt x="4" y="17"/>
                    <a:pt x="4" y="16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8" y="13"/>
                    <a:pt x="10" y="14"/>
                    <a:pt x="12" y="18"/>
                  </a:cubicBezTo>
                  <a:cubicBezTo>
                    <a:pt x="12" y="19"/>
                    <a:pt x="13" y="20"/>
                    <a:pt x="14" y="21"/>
                  </a:cubicBezTo>
                  <a:cubicBezTo>
                    <a:pt x="14" y="21"/>
                    <a:pt x="15" y="22"/>
                    <a:pt x="15" y="23"/>
                  </a:cubicBezTo>
                  <a:cubicBezTo>
                    <a:pt x="16" y="25"/>
                    <a:pt x="17" y="26"/>
                    <a:pt x="19" y="27"/>
                  </a:cubicBezTo>
                  <a:cubicBezTo>
                    <a:pt x="20" y="28"/>
                    <a:pt x="21" y="29"/>
                    <a:pt x="22" y="29"/>
                  </a:cubicBezTo>
                  <a:cubicBezTo>
                    <a:pt x="24" y="29"/>
                    <a:pt x="24" y="28"/>
                    <a:pt x="24" y="25"/>
                  </a:cubicBezTo>
                  <a:cubicBezTo>
                    <a:pt x="24" y="23"/>
                    <a:pt x="24" y="21"/>
                    <a:pt x="23" y="19"/>
                  </a:cubicBezTo>
                  <a:cubicBezTo>
                    <a:pt x="21" y="16"/>
                    <a:pt x="20" y="14"/>
                    <a:pt x="18" y="12"/>
                  </a:cubicBezTo>
                  <a:cubicBezTo>
                    <a:pt x="16" y="12"/>
                    <a:pt x="15" y="12"/>
                    <a:pt x="13" y="13"/>
                  </a:cubicBezTo>
                  <a:cubicBezTo>
                    <a:pt x="12" y="13"/>
                    <a:pt x="10" y="13"/>
                    <a:pt x="8" y="13"/>
                  </a:cubicBezTo>
                  <a:cubicBezTo>
                    <a:pt x="6" y="13"/>
                    <a:pt x="4" y="12"/>
                    <a:pt x="2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2" y="6"/>
                  </a:cubicBezTo>
                  <a:cubicBezTo>
                    <a:pt x="4" y="6"/>
                    <a:pt x="6" y="5"/>
                    <a:pt x="9" y="5"/>
                  </a:cubicBezTo>
                  <a:cubicBezTo>
                    <a:pt x="11" y="5"/>
                    <a:pt x="13" y="5"/>
                    <a:pt x="15" y="6"/>
                  </a:cubicBezTo>
                  <a:cubicBezTo>
                    <a:pt x="16" y="6"/>
                    <a:pt x="18" y="7"/>
                    <a:pt x="19" y="8"/>
                  </a:cubicBezTo>
                  <a:cubicBezTo>
                    <a:pt x="20" y="8"/>
                    <a:pt x="21" y="7"/>
                    <a:pt x="22" y="7"/>
                  </a:cubicBezTo>
                  <a:cubicBezTo>
                    <a:pt x="23" y="6"/>
                    <a:pt x="24" y="6"/>
                    <a:pt x="26" y="5"/>
                  </a:cubicBezTo>
                  <a:cubicBezTo>
                    <a:pt x="26" y="5"/>
                    <a:pt x="27" y="4"/>
                    <a:pt x="28" y="4"/>
                  </a:cubicBezTo>
                  <a:cubicBezTo>
                    <a:pt x="29" y="3"/>
                    <a:pt x="30" y="2"/>
                    <a:pt x="31" y="1"/>
                  </a:cubicBezTo>
                  <a:cubicBezTo>
                    <a:pt x="31" y="1"/>
                    <a:pt x="32" y="0"/>
                    <a:pt x="33" y="0"/>
                  </a:cubicBezTo>
                  <a:cubicBezTo>
                    <a:pt x="33" y="0"/>
                    <a:pt x="34" y="1"/>
                    <a:pt x="35" y="1"/>
                  </a:cubicBezTo>
                  <a:cubicBezTo>
                    <a:pt x="35" y="2"/>
                    <a:pt x="36" y="2"/>
                    <a:pt x="35" y="3"/>
                  </a:cubicBezTo>
                  <a:close/>
                  <a:moveTo>
                    <a:pt x="14" y="10"/>
                  </a:moveTo>
                  <a:cubicBezTo>
                    <a:pt x="13" y="9"/>
                    <a:pt x="11" y="9"/>
                    <a:pt x="10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8" y="9"/>
                    <a:pt x="9" y="9"/>
                  </a:cubicBezTo>
                  <a:cubicBezTo>
                    <a:pt x="9" y="9"/>
                    <a:pt x="10" y="10"/>
                    <a:pt x="10" y="10"/>
                  </a:cubicBezTo>
                  <a:cubicBezTo>
                    <a:pt x="11" y="10"/>
                    <a:pt x="11" y="10"/>
                    <a:pt x="12" y="10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409575" y="85725"/>
              <a:ext cx="61913" cy="92075"/>
            </a:xfrm>
            <a:custGeom>
              <a:avLst/>
              <a:gdLst>
                <a:gd name="T0" fmla="*/ 20 w 20"/>
                <a:gd name="T1" fmla="*/ 17 h 30"/>
                <a:gd name="T2" fmla="*/ 15 w 20"/>
                <a:gd name="T3" fmla="*/ 25 h 30"/>
                <a:gd name="T4" fmla="*/ 6 w 20"/>
                <a:gd name="T5" fmla="*/ 30 h 30"/>
                <a:gd name="T6" fmla="*/ 4 w 20"/>
                <a:gd name="T7" fmla="*/ 29 h 30"/>
                <a:gd name="T8" fmla="*/ 3 w 20"/>
                <a:gd name="T9" fmla="*/ 26 h 30"/>
                <a:gd name="T10" fmla="*/ 4 w 20"/>
                <a:gd name="T11" fmla="*/ 25 h 30"/>
                <a:gd name="T12" fmla="*/ 4 w 20"/>
                <a:gd name="T13" fmla="*/ 25 h 30"/>
                <a:gd name="T14" fmla="*/ 4 w 20"/>
                <a:gd name="T15" fmla="*/ 25 h 30"/>
                <a:gd name="T16" fmla="*/ 5 w 20"/>
                <a:gd name="T17" fmla="*/ 25 h 30"/>
                <a:gd name="T18" fmla="*/ 12 w 20"/>
                <a:gd name="T19" fmla="*/ 22 h 30"/>
                <a:gd name="T20" fmla="*/ 15 w 20"/>
                <a:gd name="T21" fmla="*/ 18 h 30"/>
                <a:gd name="T22" fmla="*/ 13 w 20"/>
                <a:gd name="T23" fmla="*/ 14 h 30"/>
                <a:gd name="T24" fmla="*/ 9 w 20"/>
                <a:gd name="T25" fmla="*/ 12 h 30"/>
                <a:gd name="T26" fmla="*/ 4 w 20"/>
                <a:gd name="T27" fmla="*/ 12 h 30"/>
                <a:gd name="T28" fmla="*/ 0 w 20"/>
                <a:gd name="T29" fmla="*/ 9 h 30"/>
                <a:gd name="T30" fmla="*/ 0 w 20"/>
                <a:gd name="T31" fmla="*/ 9 h 30"/>
                <a:gd name="T32" fmla="*/ 0 w 20"/>
                <a:gd name="T33" fmla="*/ 8 h 30"/>
                <a:gd name="T34" fmla="*/ 6 w 20"/>
                <a:gd name="T35" fmla="*/ 3 h 30"/>
                <a:gd name="T36" fmla="*/ 18 w 20"/>
                <a:gd name="T37" fmla="*/ 0 h 30"/>
                <a:gd name="T38" fmla="*/ 20 w 20"/>
                <a:gd name="T39" fmla="*/ 2 h 30"/>
                <a:gd name="T40" fmla="*/ 20 w 20"/>
                <a:gd name="T41" fmla="*/ 3 h 30"/>
                <a:gd name="T42" fmla="*/ 18 w 20"/>
                <a:gd name="T43" fmla="*/ 3 h 30"/>
                <a:gd name="T44" fmla="*/ 9 w 20"/>
                <a:gd name="T45" fmla="*/ 6 h 30"/>
                <a:gd name="T46" fmla="*/ 7 w 20"/>
                <a:gd name="T47" fmla="*/ 8 h 30"/>
                <a:gd name="T48" fmla="*/ 10 w 20"/>
                <a:gd name="T49" fmla="*/ 9 h 30"/>
                <a:gd name="T50" fmla="*/ 14 w 20"/>
                <a:gd name="T51" fmla="*/ 9 h 30"/>
                <a:gd name="T52" fmla="*/ 20 w 20"/>
                <a:gd name="T53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30">
                  <a:moveTo>
                    <a:pt x="20" y="17"/>
                  </a:moveTo>
                  <a:cubicBezTo>
                    <a:pt x="20" y="20"/>
                    <a:pt x="18" y="23"/>
                    <a:pt x="15" y="25"/>
                  </a:cubicBezTo>
                  <a:cubicBezTo>
                    <a:pt x="13" y="27"/>
                    <a:pt x="10" y="29"/>
                    <a:pt x="6" y="30"/>
                  </a:cubicBezTo>
                  <a:cubicBezTo>
                    <a:pt x="5" y="30"/>
                    <a:pt x="5" y="29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3" y="26"/>
                    <a:pt x="3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10" y="24"/>
                    <a:pt x="12" y="22"/>
                  </a:cubicBezTo>
                  <a:cubicBezTo>
                    <a:pt x="14" y="20"/>
                    <a:pt x="15" y="19"/>
                    <a:pt x="15" y="18"/>
                  </a:cubicBezTo>
                  <a:cubicBezTo>
                    <a:pt x="15" y="16"/>
                    <a:pt x="14" y="14"/>
                    <a:pt x="13" y="14"/>
                  </a:cubicBezTo>
                  <a:cubicBezTo>
                    <a:pt x="12" y="13"/>
                    <a:pt x="10" y="12"/>
                    <a:pt x="9" y="12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2" y="11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2" y="5"/>
                    <a:pt x="6" y="3"/>
                  </a:cubicBezTo>
                  <a:cubicBezTo>
                    <a:pt x="10" y="1"/>
                    <a:pt x="15" y="0"/>
                    <a:pt x="18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6" y="7"/>
                    <a:pt x="7" y="8"/>
                  </a:cubicBezTo>
                  <a:cubicBezTo>
                    <a:pt x="8" y="8"/>
                    <a:pt x="9" y="8"/>
                    <a:pt x="10" y="9"/>
                  </a:cubicBezTo>
                  <a:cubicBezTo>
                    <a:pt x="11" y="9"/>
                    <a:pt x="13" y="9"/>
                    <a:pt x="14" y="9"/>
                  </a:cubicBezTo>
                  <a:cubicBezTo>
                    <a:pt x="18" y="10"/>
                    <a:pt x="20" y="13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379413" y="30162"/>
              <a:ext cx="85725" cy="52388"/>
            </a:xfrm>
            <a:custGeom>
              <a:avLst/>
              <a:gdLst>
                <a:gd name="T0" fmla="*/ 28 w 28"/>
                <a:gd name="T1" fmla="*/ 15 h 17"/>
                <a:gd name="T2" fmla="*/ 28 w 28"/>
                <a:gd name="T3" fmla="*/ 16 h 17"/>
                <a:gd name="T4" fmla="*/ 26 w 28"/>
                <a:gd name="T5" fmla="*/ 17 h 17"/>
                <a:gd name="T6" fmla="*/ 25 w 28"/>
                <a:gd name="T7" fmla="*/ 17 h 17"/>
                <a:gd name="T8" fmla="*/ 15 w 28"/>
                <a:gd name="T9" fmla="*/ 9 h 17"/>
                <a:gd name="T10" fmla="*/ 6 w 28"/>
                <a:gd name="T11" fmla="*/ 6 h 17"/>
                <a:gd name="T12" fmla="*/ 8 w 28"/>
                <a:gd name="T13" fmla="*/ 9 h 17"/>
                <a:gd name="T14" fmla="*/ 12 w 28"/>
                <a:gd name="T15" fmla="*/ 14 h 17"/>
                <a:gd name="T16" fmla="*/ 12 w 28"/>
                <a:gd name="T17" fmla="*/ 16 h 17"/>
                <a:gd name="T18" fmla="*/ 10 w 28"/>
                <a:gd name="T19" fmla="*/ 16 h 17"/>
                <a:gd name="T20" fmla="*/ 9 w 28"/>
                <a:gd name="T21" fmla="*/ 16 h 17"/>
                <a:gd name="T22" fmla="*/ 3 w 28"/>
                <a:gd name="T23" fmla="*/ 10 h 17"/>
                <a:gd name="T24" fmla="*/ 0 w 28"/>
                <a:gd name="T25" fmla="*/ 3 h 17"/>
                <a:gd name="T26" fmla="*/ 1 w 28"/>
                <a:gd name="T27" fmla="*/ 1 h 17"/>
                <a:gd name="T28" fmla="*/ 3 w 28"/>
                <a:gd name="T29" fmla="*/ 0 h 17"/>
                <a:gd name="T30" fmla="*/ 17 w 28"/>
                <a:gd name="T31" fmla="*/ 5 h 17"/>
                <a:gd name="T32" fmla="*/ 28 w 28"/>
                <a:gd name="T3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17">
                  <a:moveTo>
                    <a:pt x="28" y="15"/>
                  </a:moveTo>
                  <a:cubicBezTo>
                    <a:pt x="28" y="15"/>
                    <a:pt x="28" y="16"/>
                    <a:pt x="28" y="16"/>
                  </a:cubicBezTo>
                  <a:cubicBezTo>
                    <a:pt x="27" y="17"/>
                    <a:pt x="27" y="17"/>
                    <a:pt x="26" y="17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3" y="14"/>
                    <a:pt x="19" y="12"/>
                    <a:pt x="15" y="9"/>
                  </a:cubicBezTo>
                  <a:cubicBezTo>
                    <a:pt x="10" y="6"/>
                    <a:pt x="7" y="5"/>
                    <a:pt x="6" y="6"/>
                  </a:cubicBezTo>
                  <a:cubicBezTo>
                    <a:pt x="6" y="6"/>
                    <a:pt x="6" y="7"/>
                    <a:pt x="8" y="9"/>
                  </a:cubicBezTo>
                  <a:cubicBezTo>
                    <a:pt x="9" y="11"/>
                    <a:pt x="11" y="13"/>
                    <a:pt x="12" y="14"/>
                  </a:cubicBezTo>
                  <a:cubicBezTo>
                    <a:pt x="13" y="15"/>
                    <a:pt x="12" y="15"/>
                    <a:pt x="12" y="16"/>
                  </a:cubicBezTo>
                  <a:cubicBezTo>
                    <a:pt x="12" y="16"/>
                    <a:pt x="11" y="16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7" y="15"/>
                    <a:pt x="5" y="13"/>
                    <a:pt x="3" y="10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0"/>
                    <a:pt x="11" y="2"/>
                    <a:pt x="17" y="5"/>
                  </a:cubicBezTo>
                  <a:cubicBezTo>
                    <a:pt x="22" y="9"/>
                    <a:pt x="26" y="12"/>
                    <a:pt x="28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8" name="Freeform 97"/>
            <p:cNvSpPr>
              <a:spLocks noEditPoints="1"/>
            </p:cNvSpPr>
            <p:nvPr/>
          </p:nvSpPr>
          <p:spPr bwMode="auto">
            <a:xfrm>
              <a:off x="473075" y="92075"/>
              <a:ext cx="88900" cy="82550"/>
            </a:xfrm>
            <a:custGeom>
              <a:avLst/>
              <a:gdLst>
                <a:gd name="T0" fmla="*/ 28 w 29"/>
                <a:gd name="T1" fmla="*/ 2 h 27"/>
                <a:gd name="T2" fmla="*/ 28 w 29"/>
                <a:gd name="T3" fmla="*/ 10 h 27"/>
                <a:gd name="T4" fmla="*/ 28 w 29"/>
                <a:gd name="T5" fmla="*/ 24 h 27"/>
                <a:gd name="T6" fmla="*/ 28 w 29"/>
                <a:gd name="T7" fmla="*/ 26 h 27"/>
                <a:gd name="T8" fmla="*/ 25 w 29"/>
                <a:gd name="T9" fmla="*/ 27 h 27"/>
                <a:gd name="T10" fmla="*/ 23 w 29"/>
                <a:gd name="T11" fmla="*/ 26 h 27"/>
                <a:gd name="T12" fmla="*/ 19 w 29"/>
                <a:gd name="T13" fmla="*/ 22 h 27"/>
                <a:gd name="T14" fmla="*/ 14 w 29"/>
                <a:gd name="T15" fmla="*/ 18 h 27"/>
                <a:gd name="T16" fmla="*/ 12 w 29"/>
                <a:gd name="T17" fmla="*/ 22 h 27"/>
                <a:gd name="T18" fmla="*/ 11 w 29"/>
                <a:gd name="T19" fmla="*/ 24 h 27"/>
                <a:gd name="T20" fmla="*/ 7 w 29"/>
                <a:gd name="T21" fmla="*/ 27 h 27"/>
                <a:gd name="T22" fmla="*/ 3 w 29"/>
                <a:gd name="T23" fmla="*/ 24 h 27"/>
                <a:gd name="T24" fmla="*/ 0 w 29"/>
                <a:gd name="T25" fmla="*/ 18 h 27"/>
                <a:gd name="T26" fmla="*/ 2 w 29"/>
                <a:gd name="T27" fmla="*/ 14 h 27"/>
                <a:gd name="T28" fmla="*/ 8 w 29"/>
                <a:gd name="T29" fmla="*/ 13 h 27"/>
                <a:gd name="T30" fmla="*/ 10 w 29"/>
                <a:gd name="T31" fmla="*/ 13 h 27"/>
                <a:gd name="T32" fmla="*/ 10 w 29"/>
                <a:gd name="T33" fmla="*/ 12 h 27"/>
                <a:gd name="T34" fmla="*/ 10 w 29"/>
                <a:gd name="T35" fmla="*/ 12 h 27"/>
                <a:gd name="T36" fmla="*/ 10 w 29"/>
                <a:gd name="T37" fmla="*/ 10 h 27"/>
                <a:gd name="T38" fmla="*/ 8 w 29"/>
                <a:gd name="T39" fmla="*/ 5 h 27"/>
                <a:gd name="T40" fmla="*/ 6 w 29"/>
                <a:gd name="T41" fmla="*/ 7 h 27"/>
                <a:gd name="T42" fmla="*/ 5 w 29"/>
                <a:gd name="T43" fmla="*/ 10 h 27"/>
                <a:gd name="T44" fmla="*/ 3 w 29"/>
                <a:gd name="T45" fmla="*/ 11 h 27"/>
                <a:gd name="T46" fmla="*/ 1 w 29"/>
                <a:gd name="T47" fmla="*/ 11 h 27"/>
                <a:gd name="T48" fmla="*/ 0 w 29"/>
                <a:gd name="T49" fmla="*/ 10 h 27"/>
                <a:gd name="T50" fmla="*/ 3 w 29"/>
                <a:gd name="T51" fmla="*/ 5 h 27"/>
                <a:gd name="T52" fmla="*/ 9 w 29"/>
                <a:gd name="T53" fmla="*/ 1 h 27"/>
                <a:gd name="T54" fmla="*/ 13 w 29"/>
                <a:gd name="T55" fmla="*/ 4 h 27"/>
                <a:gd name="T56" fmla="*/ 14 w 29"/>
                <a:gd name="T57" fmla="*/ 10 h 27"/>
                <a:gd name="T58" fmla="*/ 14 w 29"/>
                <a:gd name="T59" fmla="*/ 13 h 27"/>
                <a:gd name="T60" fmla="*/ 14 w 29"/>
                <a:gd name="T61" fmla="*/ 14 h 27"/>
                <a:gd name="T62" fmla="*/ 14 w 29"/>
                <a:gd name="T63" fmla="*/ 14 h 27"/>
                <a:gd name="T64" fmla="*/ 17 w 29"/>
                <a:gd name="T65" fmla="*/ 15 h 27"/>
                <a:gd name="T66" fmla="*/ 20 w 29"/>
                <a:gd name="T67" fmla="*/ 17 h 27"/>
                <a:gd name="T68" fmla="*/ 23 w 29"/>
                <a:gd name="T69" fmla="*/ 20 h 27"/>
                <a:gd name="T70" fmla="*/ 23 w 29"/>
                <a:gd name="T71" fmla="*/ 17 h 27"/>
                <a:gd name="T72" fmla="*/ 23 w 29"/>
                <a:gd name="T73" fmla="*/ 13 h 27"/>
                <a:gd name="T74" fmla="*/ 23 w 29"/>
                <a:gd name="T75" fmla="*/ 10 h 27"/>
                <a:gd name="T76" fmla="*/ 23 w 29"/>
                <a:gd name="T77" fmla="*/ 7 h 27"/>
                <a:gd name="T78" fmla="*/ 23 w 29"/>
                <a:gd name="T79" fmla="*/ 4 h 27"/>
                <a:gd name="T80" fmla="*/ 24 w 29"/>
                <a:gd name="T81" fmla="*/ 2 h 27"/>
                <a:gd name="T82" fmla="*/ 25 w 29"/>
                <a:gd name="T83" fmla="*/ 1 h 27"/>
                <a:gd name="T84" fmla="*/ 26 w 29"/>
                <a:gd name="T85" fmla="*/ 0 h 27"/>
                <a:gd name="T86" fmla="*/ 28 w 29"/>
                <a:gd name="T87" fmla="*/ 2 h 27"/>
                <a:gd name="T88" fmla="*/ 9 w 29"/>
                <a:gd name="T89" fmla="*/ 17 h 27"/>
                <a:gd name="T90" fmla="*/ 7 w 29"/>
                <a:gd name="T91" fmla="*/ 17 h 27"/>
                <a:gd name="T92" fmla="*/ 5 w 29"/>
                <a:gd name="T93" fmla="*/ 18 h 27"/>
                <a:gd name="T94" fmla="*/ 5 w 29"/>
                <a:gd name="T95" fmla="*/ 19 h 27"/>
                <a:gd name="T96" fmla="*/ 6 w 29"/>
                <a:gd name="T97" fmla="*/ 20 h 27"/>
                <a:gd name="T98" fmla="*/ 7 w 29"/>
                <a:gd name="T99" fmla="*/ 21 h 27"/>
                <a:gd name="T100" fmla="*/ 8 w 29"/>
                <a:gd name="T101" fmla="*/ 22 h 27"/>
                <a:gd name="T102" fmla="*/ 8 w 29"/>
                <a:gd name="T103" fmla="*/ 20 h 27"/>
                <a:gd name="T104" fmla="*/ 9 w 29"/>
                <a:gd name="T105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7">
                  <a:moveTo>
                    <a:pt x="28" y="2"/>
                  </a:moveTo>
                  <a:cubicBezTo>
                    <a:pt x="28" y="3"/>
                    <a:pt x="28" y="6"/>
                    <a:pt x="28" y="10"/>
                  </a:cubicBezTo>
                  <a:cubicBezTo>
                    <a:pt x="28" y="14"/>
                    <a:pt x="28" y="18"/>
                    <a:pt x="28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7" y="27"/>
                    <a:pt x="25" y="27"/>
                  </a:cubicBezTo>
                  <a:cubicBezTo>
                    <a:pt x="24" y="27"/>
                    <a:pt x="23" y="27"/>
                    <a:pt x="23" y="26"/>
                  </a:cubicBezTo>
                  <a:cubicBezTo>
                    <a:pt x="22" y="25"/>
                    <a:pt x="21" y="23"/>
                    <a:pt x="19" y="22"/>
                  </a:cubicBezTo>
                  <a:cubicBezTo>
                    <a:pt x="18" y="20"/>
                    <a:pt x="16" y="19"/>
                    <a:pt x="14" y="18"/>
                  </a:cubicBezTo>
                  <a:cubicBezTo>
                    <a:pt x="13" y="19"/>
                    <a:pt x="13" y="20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10" y="26"/>
                    <a:pt x="9" y="27"/>
                    <a:pt x="7" y="27"/>
                  </a:cubicBezTo>
                  <a:cubicBezTo>
                    <a:pt x="6" y="27"/>
                    <a:pt x="5" y="26"/>
                    <a:pt x="3" y="24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4" y="14"/>
                    <a:pt x="6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7"/>
                    <a:pt x="9" y="5"/>
                    <a:pt x="8" y="5"/>
                  </a:cubicBezTo>
                  <a:cubicBezTo>
                    <a:pt x="8" y="5"/>
                    <a:pt x="7" y="6"/>
                    <a:pt x="6" y="7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8"/>
                    <a:pt x="1" y="6"/>
                    <a:pt x="3" y="5"/>
                  </a:cubicBezTo>
                  <a:cubicBezTo>
                    <a:pt x="5" y="2"/>
                    <a:pt x="7" y="1"/>
                    <a:pt x="9" y="1"/>
                  </a:cubicBezTo>
                  <a:cubicBezTo>
                    <a:pt x="11" y="1"/>
                    <a:pt x="12" y="2"/>
                    <a:pt x="13" y="4"/>
                  </a:cubicBezTo>
                  <a:cubicBezTo>
                    <a:pt x="14" y="6"/>
                    <a:pt x="14" y="8"/>
                    <a:pt x="14" y="1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8" y="16"/>
                    <a:pt x="19" y="16"/>
                    <a:pt x="20" y="17"/>
                  </a:cubicBezTo>
                  <a:cubicBezTo>
                    <a:pt x="21" y="18"/>
                    <a:pt x="23" y="19"/>
                    <a:pt x="23" y="2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5"/>
                    <a:pt x="23" y="13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3"/>
                    <a:pt x="24" y="2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8" y="0"/>
                    <a:pt x="29" y="1"/>
                    <a:pt x="28" y="2"/>
                  </a:cubicBezTo>
                  <a:close/>
                  <a:moveTo>
                    <a:pt x="9" y="17"/>
                  </a:moveTo>
                  <a:cubicBezTo>
                    <a:pt x="8" y="17"/>
                    <a:pt x="8" y="17"/>
                    <a:pt x="7" y="17"/>
                  </a:cubicBezTo>
                  <a:cubicBezTo>
                    <a:pt x="6" y="17"/>
                    <a:pt x="5" y="17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9" y="19"/>
                    <a:pt x="9" y="18"/>
                    <a:pt x="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568325" y="88900"/>
              <a:ext cx="73025" cy="88900"/>
            </a:xfrm>
            <a:custGeom>
              <a:avLst/>
              <a:gdLst>
                <a:gd name="T0" fmla="*/ 24 w 24"/>
                <a:gd name="T1" fmla="*/ 27 h 29"/>
                <a:gd name="T2" fmla="*/ 22 w 24"/>
                <a:gd name="T3" fmla="*/ 28 h 29"/>
                <a:gd name="T4" fmla="*/ 20 w 24"/>
                <a:gd name="T5" fmla="*/ 27 h 29"/>
                <a:gd name="T6" fmla="*/ 17 w 24"/>
                <a:gd name="T7" fmla="*/ 14 h 29"/>
                <a:gd name="T8" fmla="*/ 8 w 24"/>
                <a:gd name="T9" fmla="*/ 4 h 29"/>
                <a:gd name="T10" fmla="*/ 6 w 24"/>
                <a:gd name="T11" fmla="*/ 14 h 29"/>
                <a:gd name="T12" fmla="*/ 6 w 24"/>
                <a:gd name="T13" fmla="*/ 20 h 29"/>
                <a:gd name="T14" fmla="*/ 6 w 24"/>
                <a:gd name="T15" fmla="*/ 27 h 29"/>
                <a:gd name="T16" fmla="*/ 6 w 24"/>
                <a:gd name="T17" fmla="*/ 27 h 29"/>
                <a:gd name="T18" fmla="*/ 5 w 24"/>
                <a:gd name="T19" fmla="*/ 28 h 29"/>
                <a:gd name="T20" fmla="*/ 3 w 24"/>
                <a:gd name="T21" fmla="*/ 29 h 29"/>
                <a:gd name="T22" fmla="*/ 0 w 24"/>
                <a:gd name="T23" fmla="*/ 27 h 29"/>
                <a:gd name="T24" fmla="*/ 2 w 24"/>
                <a:gd name="T25" fmla="*/ 11 h 29"/>
                <a:gd name="T26" fmla="*/ 5 w 24"/>
                <a:gd name="T27" fmla="*/ 0 h 29"/>
                <a:gd name="T28" fmla="*/ 17 w 24"/>
                <a:gd name="T29" fmla="*/ 6 h 29"/>
                <a:gd name="T30" fmla="*/ 23 w 24"/>
                <a:gd name="T31" fmla="*/ 17 h 29"/>
                <a:gd name="T32" fmla="*/ 24 w 24"/>
                <a:gd name="T3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9">
                  <a:moveTo>
                    <a:pt x="24" y="27"/>
                  </a:moveTo>
                  <a:cubicBezTo>
                    <a:pt x="24" y="28"/>
                    <a:pt x="23" y="28"/>
                    <a:pt x="22" y="28"/>
                  </a:cubicBezTo>
                  <a:cubicBezTo>
                    <a:pt x="21" y="28"/>
                    <a:pt x="20" y="28"/>
                    <a:pt x="20" y="27"/>
                  </a:cubicBezTo>
                  <a:cubicBezTo>
                    <a:pt x="20" y="22"/>
                    <a:pt x="19" y="18"/>
                    <a:pt x="17" y="14"/>
                  </a:cubicBezTo>
                  <a:cubicBezTo>
                    <a:pt x="15" y="9"/>
                    <a:pt x="12" y="6"/>
                    <a:pt x="8" y="4"/>
                  </a:cubicBezTo>
                  <a:cubicBezTo>
                    <a:pt x="7" y="6"/>
                    <a:pt x="6" y="9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5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5" y="28"/>
                  </a:cubicBezTo>
                  <a:cubicBezTo>
                    <a:pt x="4" y="29"/>
                    <a:pt x="4" y="29"/>
                    <a:pt x="3" y="29"/>
                  </a:cubicBezTo>
                  <a:cubicBezTo>
                    <a:pt x="1" y="29"/>
                    <a:pt x="1" y="28"/>
                    <a:pt x="0" y="27"/>
                  </a:cubicBezTo>
                  <a:cubicBezTo>
                    <a:pt x="0" y="22"/>
                    <a:pt x="1" y="16"/>
                    <a:pt x="2" y="11"/>
                  </a:cubicBezTo>
                  <a:cubicBezTo>
                    <a:pt x="3" y="5"/>
                    <a:pt x="4" y="1"/>
                    <a:pt x="5" y="0"/>
                  </a:cubicBezTo>
                  <a:cubicBezTo>
                    <a:pt x="10" y="0"/>
                    <a:pt x="14" y="2"/>
                    <a:pt x="17" y="6"/>
                  </a:cubicBezTo>
                  <a:cubicBezTo>
                    <a:pt x="20" y="9"/>
                    <a:pt x="22" y="12"/>
                    <a:pt x="23" y="17"/>
                  </a:cubicBezTo>
                  <a:cubicBezTo>
                    <a:pt x="24" y="20"/>
                    <a:pt x="24" y="23"/>
                    <a:pt x="2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641350" y="92075"/>
              <a:ext cx="53975" cy="85725"/>
            </a:xfrm>
            <a:custGeom>
              <a:avLst/>
              <a:gdLst>
                <a:gd name="T0" fmla="*/ 18 w 18"/>
                <a:gd name="T1" fmla="*/ 13 h 28"/>
                <a:gd name="T2" fmla="*/ 18 w 18"/>
                <a:gd name="T3" fmla="*/ 21 h 28"/>
                <a:gd name="T4" fmla="*/ 16 w 18"/>
                <a:gd name="T5" fmla="*/ 26 h 28"/>
                <a:gd name="T6" fmla="*/ 14 w 18"/>
                <a:gd name="T7" fmla="*/ 28 h 28"/>
                <a:gd name="T8" fmla="*/ 12 w 18"/>
                <a:gd name="T9" fmla="*/ 27 h 28"/>
                <a:gd name="T10" fmla="*/ 13 w 18"/>
                <a:gd name="T11" fmla="*/ 21 h 28"/>
                <a:gd name="T12" fmla="*/ 13 w 18"/>
                <a:gd name="T13" fmla="*/ 14 h 28"/>
                <a:gd name="T14" fmla="*/ 12 w 18"/>
                <a:gd name="T15" fmla="*/ 8 h 28"/>
                <a:gd name="T16" fmla="*/ 7 w 18"/>
                <a:gd name="T17" fmla="*/ 4 h 28"/>
                <a:gd name="T18" fmla="*/ 6 w 18"/>
                <a:gd name="T19" fmla="*/ 5 h 28"/>
                <a:gd name="T20" fmla="*/ 5 w 18"/>
                <a:gd name="T21" fmla="*/ 8 h 28"/>
                <a:gd name="T22" fmla="*/ 5 w 18"/>
                <a:gd name="T23" fmla="*/ 11 h 28"/>
                <a:gd name="T24" fmla="*/ 5 w 18"/>
                <a:gd name="T25" fmla="*/ 14 h 28"/>
                <a:gd name="T26" fmla="*/ 4 w 18"/>
                <a:gd name="T27" fmla="*/ 14 h 28"/>
                <a:gd name="T28" fmla="*/ 1 w 18"/>
                <a:gd name="T29" fmla="*/ 13 h 28"/>
                <a:gd name="T30" fmla="*/ 0 w 18"/>
                <a:gd name="T31" fmla="*/ 10 h 28"/>
                <a:gd name="T32" fmla="*/ 2 w 18"/>
                <a:gd name="T33" fmla="*/ 3 h 28"/>
                <a:gd name="T34" fmla="*/ 7 w 18"/>
                <a:gd name="T35" fmla="*/ 0 h 28"/>
                <a:gd name="T36" fmla="*/ 16 w 18"/>
                <a:gd name="T37" fmla="*/ 5 h 28"/>
                <a:gd name="T38" fmla="*/ 18 w 18"/>
                <a:gd name="T3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8" y="13"/>
                  </a:moveTo>
                  <a:cubicBezTo>
                    <a:pt x="18" y="16"/>
                    <a:pt x="18" y="18"/>
                    <a:pt x="18" y="21"/>
                  </a:cubicBezTo>
                  <a:cubicBezTo>
                    <a:pt x="17" y="23"/>
                    <a:pt x="17" y="25"/>
                    <a:pt x="16" y="26"/>
                  </a:cubicBezTo>
                  <a:cubicBezTo>
                    <a:pt x="16" y="27"/>
                    <a:pt x="15" y="28"/>
                    <a:pt x="14" y="28"/>
                  </a:cubicBezTo>
                  <a:cubicBezTo>
                    <a:pt x="13" y="28"/>
                    <a:pt x="12" y="27"/>
                    <a:pt x="12" y="27"/>
                  </a:cubicBezTo>
                  <a:cubicBezTo>
                    <a:pt x="12" y="25"/>
                    <a:pt x="13" y="23"/>
                    <a:pt x="13" y="21"/>
                  </a:cubicBezTo>
                  <a:cubicBezTo>
                    <a:pt x="13" y="19"/>
                    <a:pt x="13" y="16"/>
                    <a:pt x="13" y="14"/>
                  </a:cubicBezTo>
                  <a:cubicBezTo>
                    <a:pt x="13" y="12"/>
                    <a:pt x="13" y="9"/>
                    <a:pt x="12" y="8"/>
                  </a:cubicBezTo>
                  <a:cubicBezTo>
                    <a:pt x="11" y="5"/>
                    <a:pt x="10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11" y="0"/>
                    <a:pt x="14" y="2"/>
                    <a:pt x="16" y="5"/>
                  </a:cubicBezTo>
                  <a:cubicBezTo>
                    <a:pt x="17" y="7"/>
                    <a:pt x="18" y="10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701675" y="85725"/>
              <a:ext cx="60325" cy="92075"/>
            </a:xfrm>
            <a:custGeom>
              <a:avLst/>
              <a:gdLst>
                <a:gd name="T0" fmla="*/ 19 w 20"/>
                <a:gd name="T1" fmla="*/ 17 h 30"/>
                <a:gd name="T2" fmla="*/ 15 w 20"/>
                <a:gd name="T3" fmla="*/ 25 h 30"/>
                <a:gd name="T4" fmla="*/ 6 w 20"/>
                <a:gd name="T5" fmla="*/ 30 h 30"/>
                <a:gd name="T6" fmla="*/ 3 w 20"/>
                <a:gd name="T7" fmla="*/ 29 h 30"/>
                <a:gd name="T8" fmla="*/ 3 w 20"/>
                <a:gd name="T9" fmla="*/ 26 h 30"/>
                <a:gd name="T10" fmla="*/ 3 w 20"/>
                <a:gd name="T11" fmla="*/ 25 h 30"/>
                <a:gd name="T12" fmla="*/ 3 w 20"/>
                <a:gd name="T13" fmla="*/ 25 h 30"/>
                <a:gd name="T14" fmla="*/ 3 w 20"/>
                <a:gd name="T15" fmla="*/ 25 h 30"/>
                <a:gd name="T16" fmla="*/ 4 w 20"/>
                <a:gd name="T17" fmla="*/ 25 h 30"/>
                <a:gd name="T18" fmla="*/ 11 w 20"/>
                <a:gd name="T19" fmla="*/ 22 h 30"/>
                <a:gd name="T20" fmla="*/ 14 w 20"/>
                <a:gd name="T21" fmla="*/ 18 h 30"/>
                <a:gd name="T22" fmla="*/ 12 w 20"/>
                <a:gd name="T23" fmla="*/ 14 h 30"/>
                <a:gd name="T24" fmla="*/ 8 w 20"/>
                <a:gd name="T25" fmla="*/ 12 h 30"/>
                <a:gd name="T26" fmla="*/ 3 w 20"/>
                <a:gd name="T27" fmla="*/ 12 h 30"/>
                <a:gd name="T28" fmla="*/ 0 w 20"/>
                <a:gd name="T29" fmla="*/ 9 h 30"/>
                <a:gd name="T30" fmla="*/ 0 w 20"/>
                <a:gd name="T31" fmla="*/ 9 h 30"/>
                <a:gd name="T32" fmla="*/ 0 w 20"/>
                <a:gd name="T33" fmla="*/ 8 h 30"/>
                <a:gd name="T34" fmla="*/ 6 w 20"/>
                <a:gd name="T35" fmla="*/ 3 h 30"/>
                <a:gd name="T36" fmla="*/ 18 w 20"/>
                <a:gd name="T37" fmla="*/ 0 h 30"/>
                <a:gd name="T38" fmla="*/ 20 w 20"/>
                <a:gd name="T39" fmla="*/ 2 h 30"/>
                <a:gd name="T40" fmla="*/ 19 w 20"/>
                <a:gd name="T41" fmla="*/ 3 h 30"/>
                <a:gd name="T42" fmla="*/ 18 w 20"/>
                <a:gd name="T43" fmla="*/ 3 h 30"/>
                <a:gd name="T44" fmla="*/ 8 w 20"/>
                <a:gd name="T45" fmla="*/ 6 h 30"/>
                <a:gd name="T46" fmla="*/ 6 w 20"/>
                <a:gd name="T47" fmla="*/ 8 h 30"/>
                <a:gd name="T48" fmla="*/ 10 w 20"/>
                <a:gd name="T49" fmla="*/ 9 h 30"/>
                <a:gd name="T50" fmla="*/ 13 w 20"/>
                <a:gd name="T51" fmla="*/ 9 h 30"/>
                <a:gd name="T52" fmla="*/ 19 w 20"/>
                <a:gd name="T53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30">
                  <a:moveTo>
                    <a:pt x="19" y="17"/>
                  </a:moveTo>
                  <a:cubicBezTo>
                    <a:pt x="19" y="20"/>
                    <a:pt x="18" y="23"/>
                    <a:pt x="15" y="25"/>
                  </a:cubicBezTo>
                  <a:cubicBezTo>
                    <a:pt x="12" y="27"/>
                    <a:pt x="9" y="29"/>
                    <a:pt x="6" y="30"/>
                  </a:cubicBezTo>
                  <a:cubicBezTo>
                    <a:pt x="5" y="30"/>
                    <a:pt x="4" y="29"/>
                    <a:pt x="3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7" y="25"/>
                    <a:pt x="9" y="24"/>
                    <a:pt x="11" y="22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4" y="16"/>
                    <a:pt x="13" y="14"/>
                    <a:pt x="12" y="14"/>
                  </a:cubicBezTo>
                  <a:cubicBezTo>
                    <a:pt x="11" y="13"/>
                    <a:pt x="10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2" y="5"/>
                    <a:pt x="6" y="3"/>
                  </a:cubicBezTo>
                  <a:cubicBezTo>
                    <a:pt x="10" y="1"/>
                    <a:pt x="14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2"/>
                    <a:pt x="19" y="3"/>
                    <a:pt x="19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4" y="3"/>
                    <a:pt x="11" y="4"/>
                    <a:pt x="8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8"/>
                    <a:pt x="9" y="8"/>
                    <a:pt x="10" y="9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7" y="10"/>
                    <a:pt x="19" y="13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758825" y="92075"/>
              <a:ext cx="69850" cy="85725"/>
            </a:xfrm>
            <a:custGeom>
              <a:avLst/>
              <a:gdLst>
                <a:gd name="T0" fmla="*/ 23 w 23"/>
                <a:gd name="T1" fmla="*/ 3 h 28"/>
                <a:gd name="T2" fmla="*/ 16 w 23"/>
                <a:gd name="T3" fmla="*/ 13 h 28"/>
                <a:gd name="T4" fmla="*/ 14 w 23"/>
                <a:gd name="T5" fmla="*/ 27 h 28"/>
                <a:gd name="T6" fmla="*/ 12 w 23"/>
                <a:gd name="T7" fmla="*/ 28 h 28"/>
                <a:gd name="T8" fmla="*/ 9 w 23"/>
                <a:gd name="T9" fmla="*/ 26 h 28"/>
                <a:gd name="T10" fmla="*/ 8 w 23"/>
                <a:gd name="T11" fmla="*/ 24 h 28"/>
                <a:gd name="T12" fmla="*/ 9 w 23"/>
                <a:gd name="T13" fmla="*/ 21 h 28"/>
                <a:gd name="T14" fmla="*/ 6 w 23"/>
                <a:gd name="T15" fmla="*/ 13 h 28"/>
                <a:gd name="T16" fmla="*/ 1 w 23"/>
                <a:gd name="T17" fmla="*/ 6 h 28"/>
                <a:gd name="T18" fmla="*/ 1 w 23"/>
                <a:gd name="T19" fmla="*/ 6 h 28"/>
                <a:gd name="T20" fmla="*/ 0 w 23"/>
                <a:gd name="T21" fmla="*/ 6 h 28"/>
                <a:gd name="T22" fmla="*/ 0 w 23"/>
                <a:gd name="T23" fmla="*/ 6 h 28"/>
                <a:gd name="T24" fmla="*/ 0 w 23"/>
                <a:gd name="T25" fmla="*/ 6 h 28"/>
                <a:gd name="T26" fmla="*/ 0 w 23"/>
                <a:gd name="T27" fmla="*/ 5 h 28"/>
                <a:gd name="T28" fmla="*/ 0 w 23"/>
                <a:gd name="T29" fmla="*/ 4 h 28"/>
                <a:gd name="T30" fmla="*/ 1 w 23"/>
                <a:gd name="T31" fmla="*/ 3 h 28"/>
                <a:gd name="T32" fmla="*/ 2 w 23"/>
                <a:gd name="T33" fmla="*/ 2 h 28"/>
                <a:gd name="T34" fmla="*/ 4 w 23"/>
                <a:gd name="T35" fmla="*/ 2 h 28"/>
                <a:gd name="T36" fmla="*/ 9 w 23"/>
                <a:gd name="T37" fmla="*/ 7 h 28"/>
                <a:gd name="T38" fmla="*/ 12 w 23"/>
                <a:gd name="T39" fmla="*/ 14 h 28"/>
                <a:gd name="T40" fmla="*/ 14 w 23"/>
                <a:gd name="T41" fmla="*/ 7 h 28"/>
                <a:gd name="T42" fmla="*/ 20 w 23"/>
                <a:gd name="T43" fmla="*/ 1 h 28"/>
                <a:gd name="T44" fmla="*/ 21 w 23"/>
                <a:gd name="T45" fmla="*/ 0 h 28"/>
                <a:gd name="T46" fmla="*/ 22 w 23"/>
                <a:gd name="T47" fmla="*/ 1 h 28"/>
                <a:gd name="T48" fmla="*/ 23 w 23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28">
                  <a:moveTo>
                    <a:pt x="23" y="3"/>
                  </a:moveTo>
                  <a:cubicBezTo>
                    <a:pt x="20" y="4"/>
                    <a:pt x="18" y="7"/>
                    <a:pt x="16" y="13"/>
                  </a:cubicBezTo>
                  <a:cubicBezTo>
                    <a:pt x="15" y="18"/>
                    <a:pt x="14" y="23"/>
                    <a:pt x="14" y="27"/>
                  </a:cubicBezTo>
                  <a:cubicBezTo>
                    <a:pt x="14" y="27"/>
                    <a:pt x="13" y="28"/>
                    <a:pt x="12" y="28"/>
                  </a:cubicBezTo>
                  <a:cubicBezTo>
                    <a:pt x="10" y="28"/>
                    <a:pt x="9" y="27"/>
                    <a:pt x="9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23"/>
                    <a:pt x="9" y="22"/>
                    <a:pt x="9" y="21"/>
                  </a:cubicBezTo>
                  <a:cubicBezTo>
                    <a:pt x="9" y="18"/>
                    <a:pt x="8" y="15"/>
                    <a:pt x="6" y="13"/>
                  </a:cubicBezTo>
                  <a:cubicBezTo>
                    <a:pt x="5" y="10"/>
                    <a:pt x="3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6" y="3"/>
                    <a:pt x="8" y="5"/>
                    <a:pt x="9" y="7"/>
                  </a:cubicBezTo>
                  <a:cubicBezTo>
                    <a:pt x="10" y="10"/>
                    <a:pt x="11" y="12"/>
                    <a:pt x="12" y="14"/>
                  </a:cubicBezTo>
                  <a:cubicBezTo>
                    <a:pt x="12" y="12"/>
                    <a:pt x="13" y="9"/>
                    <a:pt x="14" y="7"/>
                  </a:cubicBezTo>
                  <a:cubicBezTo>
                    <a:pt x="16" y="4"/>
                    <a:pt x="18" y="2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3" y="1"/>
                    <a:pt x="23" y="2"/>
                    <a:pt x="2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768350" y="46037"/>
              <a:ext cx="115888" cy="33338"/>
            </a:xfrm>
            <a:custGeom>
              <a:avLst/>
              <a:gdLst>
                <a:gd name="T0" fmla="*/ 37 w 38"/>
                <a:gd name="T1" fmla="*/ 9 h 11"/>
                <a:gd name="T2" fmla="*/ 33 w 38"/>
                <a:gd name="T3" fmla="*/ 9 h 11"/>
                <a:gd name="T4" fmla="*/ 29 w 38"/>
                <a:gd name="T5" fmla="*/ 8 h 11"/>
                <a:gd name="T6" fmla="*/ 25 w 38"/>
                <a:gd name="T7" fmla="*/ 9 h 11"/>
                <a:gd name="T8" fmla="*/ 19 w 38"/>
                <a:gd name="T9" fmla="*/ 9 h 11"/>
                <a:gd name="T10" fmla="*/ 9 w 38"/>
                <a:gd name="T11" fmla="*/ 10 h 11"/>
                <a:gd name="T12" fmla="*/ 6 w 38"/>
                <a:gd name="T13" fmla="*/ 11 h 11"/>
                <a:gd name="T14" fmla="*/ 2 w 38"/>
                <a:gd name="T15" fmla="*/ 10 h 11"/>
                <a:gd name="T16" fmla="*/ 0 w 38"/>
                <a:gd name="T17" fmla="*/ 7 h 11"/>
                <a:gd name="T18" fmla="*/ 1 w 38"/>
                <a:gd name="T19" fmla="*/ 1 h 11"/>
                <a:gd name="T20" fmla="*/ 4 w 38"/>
                <a:gd name="T21" fmla="*/ 0 h 11"/>
                <a:gd name="T22" fmla="*/ 6 w 38"/>
                <a:gd name="T23" fmla="*/ 1 h 11"/>
                <a:gd name="T24" fmla="*/ 8 w 38"/>
                <a:gd name="T25" fmla="*/ 3 h 11"/>
                <a:gd name="T26" fmla="*/ 6 w 38"/>
                <a:gd name="T27" fmla="*/ 4 h 11"/>
                <a:gd name="T28" fmla="*/ 5 w 38"/>
                <a:gd name="T29" fmla="*/ 5 h 11"/>
                <a:gd name="T30" fmla="*/ 6 w 38"/>
                <a:gd name="T31" fmla="*/ 6 h 11"/>
                <a:gd name="T32" fmla="*/ 8 w 38"/>
                <a:gd name="T33" fmla="*/ 6 h 11"/>
                <a:gd name="T34" fmla="*/ 12 w 38"/>
                <a:gd name="T35" fmla="*/ 6 h 11"/>
                <a:gd name="T36" fmla="*/ 18 w 38"/>
                <a:gd name="T37" fmla="*/ 6 h 11"/>
                <a:gd name="T38" fmla="*/ 24 w 38"/>
                <a:gd name="T39" fmla="*/ 5 h 11"/>
                <a:gd name="T40" fmla="*/ 29 w 38"/>
                <a:gd name="T41" fmla="*/ 5 h 11"/>
                <a:gd name="T42" fmla="*/ 33 w 38"/>
                <a:gd name="T43" fmla="*/ 5 h 11"/>
                <a:gd name="T44" fmla="*/ 36 w 38"/>
                <a:gd name="T45" fmla="*/ 6 h 11"/>
                <a:gd name="T46" fmla="*/ 38 w 38"/>
                <a:gd name="T47" fmla="*/ 8 h 11"/>
                <a:gd name="T48" fmla="*/ 37 w 38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11">
                  <a:moveTo>
                    <a:pt x="37" y="9"/>
                  </a:moveTo>
                  <a:cubicBezTo>
                    <a:pt x="36" y="9"/>
                    <a:pt x="34" y="9"/>
                    <a:pt x="33" y="9"/>
                  </a:cubicBezTo>
                  <a:cubicBezTo>
                    <a:pt x="32" y="8"/>
                    <a:pt x="31" y="8"/>
                    <a:pt x="29" y="8"/>
                  </a:cubicBezTo>
                  <a:cubicBezTo>
                    <a:pt x="28" y="8"/>
                    <a:pt x="26" y="8"/>
                    <a:pt x="25" y="9"/>
                  </a:cubicBezTo>
                  <a:cubicBezTo>
                    <a:pt x="23" y="9"/>
                    <a:pt x="21" y="9"/>
                    <a:pt x="19" y="9"/>
                  </a:cubicBezTo>
                  <a:cubicBezTo>
                    <a:pt x="15" y="10"/>
                    <a:pt x="12" y="10"/>
                    <a:pt x="9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4" y="11"/>
                    <a:pt x="3" y="11"/>
                    <a:pt x="2" y="10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1"/>
                    <a:pt x="7" y="2"/>
                    <a:pt x="8" y="3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4" y="6"/>
                    <a:pt x="16" y="6"/>
                    <a:pt x="18" y="6"/>
                  </a:cubicBezTo>
                  <a:cubicBezTo>
                    <a:pt x="21" y="5"/>
                    <a:pt x="23" y="5"/>
                    <a:pt x="24" y="5"/>
                  </a:cubicBezTo>
                  <a:cubicBezTo>
                    <a:pt x="26" y="5"/>
                    <a:pt x="28" y="5"/>
                    <a:pt x="29" y="5"/>
                  </a:cubicBezTo>
                  <a:cubicBezTo>
                    <a:pt x="30" y="5"/>
                    <a:pt x="31" y="5"/>
                    <a:pt x="33" y="5"/>
                  </a:cubicBezTo>
                  <a:cubicBezTo>
                    <a:pt x="34" y="5"/>
                    <a:pt x="35" y="5"/>
                    <a:pt x="36" y="6"/>
                  </a:cubicBezTo>
                  <a:cubicBezTo>
                    <a:pt x="37" y="6"/>
                    <a:pt x="38" y="7"/>
                    <a:pt x="38" y="8"/>
                  </a:cubicBezTo>
                  <a:cubicBezTo>
                    <a:pt x="38" y="8"/>
                    <a:pt x="37" y="9"/>
                    <a:pt x="3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820738" y="92075"/>
              <a:ext cx="84138" cy="82550"/>
            </a:xfrm>
            <a:custGeom>
              <a:avLst/>
              <a:gdLst>
                <a:gd name="T0" fmla="*/ 28 w 28"/>
                <a:gd name="T1" fmla="*/ 2 h 27"/>
                <a:gd name="T2" fmla="*/ 27 w 28"/>
                <a:gd name="T3" fmla="*/ 7 h 27"/>
                <a:gd name="T4" fmla="*/ 27 w 28"/>
                <a:gd name="T5" fmla="*/ 16 h 27"/>
                <a:gd name="T6" fmla="*/ 27 w 28"/>
                <a:gd name="T7" fmla="*/ 22 h 27"/>
                <a:gd name="T8" fmla="*/ 26 w 28"/>
                <a:gd name="T9" fmla="*/ 24 h 27"/>
                <a:gd name="T10" fmla="*/ 24 w 28"/>
                <a:gd name="T11" fmla="*/ 26 h 27"/>
                <a:gd name="T12" fmla="*/ 23 w 28"/>
                <a:gd name="T13" fmla="*/ 26 h 27"/>
                <a:gd name="T14" fmla="*/ 21 w 28"/>
                <a:gd name="T15" fmla="*/ 26 h 27"/>
                <a:gd name="T16" fmla="*/ 20 w 28"/>
                <a:gd name="T17" fmla="*/ 26 h 27"/>
                <a:gd name="T18" fmla="*/ 18 w 28"/>
                <a:gd name="T19" fmla="*/ 25 h 27"/>
                <a:gd name="T20" fmla="*/ 14 w 28"/>
                <a:gd name="T21" fmla="*/ 26 h 27"/>
                <a:gd name="T22" fmla="*/ 11 w 28"/>
                <a:gd name="T23" fmla="*/ 26 h 27"/>
                <a:gd name="T24" fmla="*/ 9 w 28"/>
                <a:gd name="T25" fmla="*/ 27 h 27"/>
                <a:gd name="T26" fmla="*/ 8 w 28"/>
                <a:gd name="T27" fmla="*/ 27 h 27"/>
                <a:gd name="T28" fmla="*/ 6 w 28"/>
                <a:gd name="T29" fmla="*/ 26 h 27"/>
                <a:gd name="T30" fmla="*/ 5 w 28"/>
                <a:gd name="T31" fmla="*/ 24 h 27"/>
                <a:gd name="T32" fmla="*/ 7 w 28"/>
                <a:gd name="T33" fmla="*/ 17 h 27"/>
                <a:gd name="T34" fmla="*/ 8 w 28"/>
                <a:gd name="T35" fmla="*/ 8 h 27"/>
                <a:gd name="T36" fmla="*/ 8 w 28"/>
                <a:gd name="T37" fmla="*/ 5 h 27"/>
                <a:gd name="T38" fmla="*/ 7 w 28"/>
                <a:gd name="T39" fmla="*/ 4 h 27"/>
                <a:gd name="T40" fmla="*/ 5 w 28"/>
                <a:gd name="T41" fmla="*/ 6 h 27"/>
                <a:gd name="T42" fmla="*/ 5 w 28"/>
                <a:gd name="T43" fmla="*/ 10 h 27"/>
                <a:gd name="T44" fmla="*/ 3 w 28"/>
                <a:gd name="T45" fmla="*/ 12 h 27"/>
                <a:gd name="T46" fmla="*/ 0 w 28"/>
                <a:gd name="T47" fmla="*/ 10 h 27"/>
                <a:gd name="T48" fmla="*/ 2 w 28"/>
                <a:gd name="T49" fmla="*/ 4 h 27"/>
                <a:gd name="T50" fmla="*/ 7 w 28"/>
                <a:gd name="T51" fmla="*/ 1 h 27"/>
                <a:gd name="T52" fmla="*/ 11 w 28"/>
                <a:gd name="T53" fmla="*/ 3 h 27"/>
                <a:gd name="T54" fmla="*/ 12 w 28"/>
                <a:gd name="T55" fmla="*/ 9 h 27"/>
                <a:gd name="T56" fmla="*/ 12 w 28"/>
                <a:gd name="T57" fmla="*/ 17 h 27"/>
                <a:gd name="T58" fmla="*/ 10 w 28"/>
                <a:gd name="T59" fmla="*/ 23 h 27"/>
                <a:gd name="T60" fmla="*/ 14 w 28"/>
                <a:gd name="T61" fmla="*/ 22 h 27"/>
                <a:gd name="T62" fmla="*/ 18 w 28"/>
                <a:gd name="T63" fmla="*/ 22 h 27"/>
                <a:gd name="T64" fmla="*/ 20 w 28"/>
                <a:gd name="T65" fmla="*/ 22 h 27"/>
                <a:gd name="T66" fmla="*/ 22 w 28"/>
                <a:gd name="T67" fmla="*/ 21 h 27"/>
                <a:gd name="T68" fmla="*/ 22 w 28"/>
                <a:gd name="T69" fmla="*/ 10 h 27"/>
                <a:gd name="T70" fmla="*/ 22 w 28"/>
                <a:gd name="T71" fmla="*/ 5 h 27"/>
                <a:gd name="T72" fmla="*/ 23 w 28"/>
                <a:gd name="T73" fmla="*/ 2 h 27"/>
                <a:gd name="T74" fmla="*/ 25 w 28"/>
                <a:gd name="T75" fmla="*/ 0 h 27"/>
                <a:gd name="T76" fmla="*/ 27 w 28"/>
                <a:gd name="T77" fmla="*/ 1 h 27"/>
                <a:gd name="T78" fmla="*/ 28 w 28"/>
                <a:gd name="T7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27">
                  <a:moveTo>
                    <a:pt x="28" y="2"/>
                  </a:moveTo>
                  <a:cubicBezTo>
                    <a:pt x="27" y="3"/>
                    <a:pt x="27" y="4"/>
                    <a:pt x="27" y="7"/>
                  </a:cubicBezTo>
                  <a:cubicBezTo>
                    <a:pt x="27" y="9"/>
                    <a:pt x="27" y="12"/>
                    <a:pt x="27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6" y="25"/>
                    <a:pt x="25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6" y="25"/>
                    <a:pt x="15" y="26"/>
                    <a:pt x="14" y="26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7" y="27"/>
                    <a:pt x="6" y="26"/>
                  </a:cubicBezTo>
                  <a:cubicBezTo>
                    <a:pt x="6" y="26"/>
                    <a:pt x="5" y="25"/>
                    <a:pt x="5" y="24"/>
                  </a:cubicBezTo>
                  <a:cubicBezTo>
                    <a:pt x="6" y="23"/>
                    <a:pt x="6" y="20"/>
                    <a:pt x="7" y="17"/>
                  </a:cubicBezTo>
                  <a:cubicBezTo>
                    <a:pt x="8" y="13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4" y="11"/>
                    <a:pt x="4" y="12"/>
                    <a:pt x="3" y="12"/>
                  </a:cubicBezTo>
                  <a:cubicBezTo>
                    <a:pt x="1" y="12"/>
                    <a:pt x="1" y="11"/>
                    <a:pt x="0" y="10"/>
                  </a:cubicBezTo>
                  <a:cubicBezTo>
                    <a:pt x="0" y="8"/>
                    <a:pt x="1" y="7"/>
                    <a:pt x="2" y="4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9" y="1"/>
                    <a:pt x="11" y="1"/>
                    <a:pt x="11" y="3"/>
                  </a:cubicBezTo>
                  <a:cubicBezTo>
                    <a:pt x="12" y="5"/>
                    <a:pt x="12" y="7"/>
                    <a:pt x="12" y="9"/>
                  </a:cubicBezTo>
                  <a:cubicBezTo>
                    <a:pt x="12" y="12"/>
                    <a:pt x="12" y="14"/>
                    <a:pt x="12" y="17"/>
                  </a:cubicBezTo>
                  <a:cubicBezTo>
                    <a:pt x="11" y="19"/>
                    <a:pt x="11" y="21"/>
                    <a:pt x="10" y="23"/>
                  </a:cubicBezTo>
                  <a:cubicBezTo>
                    <a:pt x="11" y="23"/>
                    <a:pt x="12" y="22"/>
                    <a:pt x="14" y="22"/>
                  </a:cubicBezTo>
                  <a:cubicBezTo>
                    <a:pt x="15" y="22"/>
                    <a:pt x="17" y="22"/>
                    <a:pt x="18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8"/>
                    <a:pt x="22" y="7"/>
                    <a:pt x="22" y="5"/>
                  </a:cubicBezTo>
                  <a:cubicBezTo>
                    <a:pt x="22" y="4"/>
                    <a:pt x="22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7" y="1"/>
                    <a:pt x="28" y="1"/>
                    <a:pt x="2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917575" y="92075"/>
              <a:ext cx="36513" cy="82550"/>
            </a:xfrm>
            <a:custGeom>
              <a:avLst/>
              <a:gdLst>
                <a:gd name="T0" fmla="*/ 12 w 12"/>
                <a:gd name="T1" fmla="*/ 19 h 27"/>
                <a:gd name="T2" fmla="*/ 10 w 12"/>
                <a:gd name="T3" fmla="*/ 24 h 27"/>
                <a:gd name="T4" fmla="*/ 5 w 12"/>
                <a:gd name="T5" fmla="*/ 27 h 27"/>
                <a:gd name="T6" fmla="*/ 1 w 12"/>
                <a:gd name="T7" fmla="*/ 25 h 27"/>
                <a:gd name="T8" fmla="*/ 0 w 12"/>
                <a:gd name="T9" fmla="*/ 22 h 27"/>
                <a:gd name="T10" fmla="*/ 0 w 12"/>
                <a:gd name="T11" fmla="*/ 17 h 27"/>
                <a:gd name="T12" fmla="*/ 1 w 12"/>
                <a:gd name="T13" fmla="*/ 14 h 27"/>
                <a:gd name="T14" fmla="*/ 1 w 12"/>
                <a:gd name="T15" fmla="*/ 7 h 27"/>
                <a:gd name="T16" fmla="*/ 1 w 12"/>
                <a:gd name="T17" fmla="*/ 2 h 27"/>
                <a:gd name="T18" fmla="*/ 2 w 12"/>
                <a:gd name="T19" fmla="*/ 0 h 27"/>
                <a:gd name="T20" fmla="*/ 3 w 12"/>
                <a:gd name="T21" fmla="*/ 0 h 27"/>
                <a:gd name="T22" fmla="*/ 6 w 12"/>
                <a:gd name="T23" fmla="*/ 1 h 27"/>
                <a:gd name="T24" fmla="*/ 6 w 12"/>
                <a:gd name="T25" fmla="*/ 7 h 27"/>
                <a:gd name="T26" fmla="*/ 6 w 12"/>
                <a:gd name="T27" fmla="*/ 13 h 27"/>
                <a:gd name="T28" fmla="*/ 5 w 12"/>
                <a:gd name="T29" fmla="*/ 18 h 27"/>
                <a:gd name="T30" fmla="*/ 5 w 12"/>
                <a:gd name="T31" fmla="*/ 23 h 27"/>
                <a:gd name="T32" fmla="*/ 7 w 12"/>
                <a:gd name="T33" fmla="*/ 21 h 27"/>
                <a:gd name="T34" fmla="*/ 8 w 12"/>
                <a:gd name="T35" fmla="*/ 18 h 27"/>
                <a:gd name="T36" fmla="*/ 10 w 12"/>
                <a:gd name="T37" fmla="*/ 18 h 27"/>
                <a:gd name="T38" fmla="*/ 12 w 12"/>
                <a:gd name="T39" fmla="*/ 18 h 27"/>
                <a:gd name="T40" fmla="*/ 12 w 12"/>
                <a:gd name="T4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27">
                  <a:moveTo>
                    <a:pt x="12" y="19"/>
                  </a:moveTo>
                  <a:cubicBezTo>
                    <a:pt x="12" y="20"/>
                    <a:pt x="12" y="22"/>
                    <a:pt x="10" y="24"/>
                  </a:cubicBezTo>
                  <a:cubicBezTo>
                    <a:pt x="8" y="26"/>
                    <a:pt x="6" y="27"/>
                    <a:pt x="5" y="27"/>
                  </a:cubicBezTo>
                  <a:cubicBezTo>
                    <a:pt x="3" y="27"/>
                    <a:pt x="2" y="26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0"/>
                    <a:pt x="0" y="19"/>
                    <a:pt x="0" y="17"/>
                  </a:cubicBezTo>
                  <a:cubicBezTo>
                    <a:pt x="1" y="16"/>
                    <a:pt x="1" y="15"/>
                    <a:pt x="1" y="14"/>
                  </a:cubicBezTo>
                  <a:cubicBezTo>
                    <a:pt x="1" y="11"/>
                    <a:pt x="1" y="9"/>
                    <a:pt x="1" y="7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3"/>
                    <a:pt x="6" y="5"/>
                    <a:pt x="6" y="7"/>
                  </a:cubicBezTo>
                  <a:cubicBezTo>
                    <a:pt x="6" y="9"/>
                    <a:pt x="6" y="11"/>
                    <a:pt x="6" y="13"/>
                  </a:cubicBezTo>
                  <a:cubicBezTo>
                    <a:pt x="5" y="15"/>
                    <a:pt x="5" y="16"/>
                    <a:pt x="5" y="18"/>
                  </a:cubicBezTo>
                  <a:cubicBezTo>
                    <a:pt x="5" y="20"/>
                    <a:pt x="5" y="21"/>
                    <a:pt x="5" y="23"/>
                  </a:cubicBezTo>
                  <a:cubicBezTo>
                    <a:pt x="6" y="23"/>
                    <a:pt x="6" y="22"/>
                    <a:pt x="7" y="21"/>
                  </a:cubicBezTo>
                  <a:cubicBezTo>
                    <a:pt x="7" y="20"/>
                    <a:pt x="8" y="19"/>
                    <a:pt x="8" y="18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0" y="18"/>
                    <a:pt x="11" y="18"/>
                    <a:pt x="12" y="18"/>
                  </a:cubicBezTo>
                  <a:cubicBezTo>
                    <a:pt x="12" y="18"/>
                    <a:pt x="12" y="19"/>
                    <a:pt x="12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960438" y="92075"/>
              <a:ext cx="90488" cy="85725"/>
            </a:xfrm>
            <a:custGeom>
              <a:avLst/>
              <a:gdLst>
                <a:gd name="T0" fmla="*/ 28 w 30"/>
                <a:gd name="T1" fmla="*/ 26 h 28"/>
                <a:gd name="T2" fmla="*/ 27 w 30"/>
                <a:gd name="T3" fmla="*/ 27 h 28"/>
                <a:gd name="T4" fmla="*/ 26 w 30"/>
                <a:gd name="T5" fmla="*/ 28 h 28"/>
                <a:gd name="T6" fmla="*/ 24 w 30"/>
                <a:gd name="T7" fmla="*/ 27 h 28"/>
                <a:gd name="T8" fmla="*/ 25 w 30"/>
                <a:gd name="T9" fmla="*/ 20 h 28"/>
                <a:gd name="T10" fmla="*/ 23 w 30"/>
                <a:gd name="T11" fmla="*/ 9 h 28"/>
                <a:gd name="T12" fmla="*/ 15 w 30"/>
                <a:gd name="T13" fmla="*/ 4 h 28"/>
                <a:gd name="T14" fmla="*/ 7 w 30"/>
                <a:gd name="T15" fmla="*/ 8 h 28"/>
                <a:gd name="T16" fmla="*/ 5 w 30"/>
                <a:gd name="T17" fmla="*/ 17 h 28"/>
                <a:gd name="T18" fmla="*/ 5 w 30"/>
                <a:gd name="T19" fmla="*/ 21 h 28"/>
                <a:gd name="T20" fmla="*/ 7 w 30"/>
                <a:gd name="T21" fmla="*/ 22 h 28"/>
                <a:gd name="T22" fmla="*/ 11 w 30"/>
                <a:gd name="T23" fmla="*/ 14 h 28"/>
                <a:gd name="T24" fmla="*/ 18 w 30"/>
                <a:gd name="T25" fmla="*/ 6 h 28"/>
                <a:gd name="T26" fmla="*/ 20 w 30"/>
                <a:gd name="T27" fmla="*/ 8 h 28"/>
                <a:gd name="T28" fmla="*/ 21 w 30"/>
                <a:gd name="T29" fmla="*/ 10 h 28"/>
                <a:gd name="T30" fmla="*/ 21 w 30"/>
                <a:gd name="T31" fmla="*/ 10 h 28"/>
                <a:gd name="T32" fmla="*/ 21 w 30"/>
                <a:gd name="T33" fmla="*/ 11 h 28"/>
                <a:gd name="T34" fmla="*/ 20 w 30"/>
                <a:gd name="T35" fmla="*/ 11 h 28"/>
                <a:gd name="T36" fmla="*/ 12 w 30"/>
                <a:gd name="T37" fmla="*/ 22 h 28"/>
                <a:gd name="T38" fmla="*/ 7 w 30"/>
                <a:gd name="T39" fmla="*/ 26 h 28"/>
                <a:gd name="T40" fmla="*/ 2 w 30"/>
                <a:gd name="T41" fmla="*/ 24 h 28"/>
                <a:gd name="T42" fmla="*/ 0 w 30"/>
                <a:gd name="T43" fmla="*/ 17 h 28"/>
                <a:gd name="T44" fmla="*/ 3 w 30"/>
                <a:gd name="T45" fmla="*/ 7 h 28"/>
                <a:gd name="T46" fmla="*/ 15 w 30"/>
                <a:gd name="T47" fmla="*/ 0 h 28"/>
                <a:gd name="T48" fmla="*/ 25 w 30"/>
                <a:gd name="T49" fmla="*/ 5 h 28"/>
                <a:gd name="T50" fmla="*/ 30 w 30"/>
                <a:gd name="T51" fmla="*/ 18 h 28"/>
                <a:gd name="T52" fmla="*/ 28 w 30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28">
                  <a:moveTo>
                    <a:pt x="28" y="26"/>
                  </a:moveTo>
                  <a:cubicBezTo>
                    <a:pt x="28" y="27"/>
                    <a:pt x="28" y="27"/>
                    <a:pt x="27" y="27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5" y="28"/>
                    <a:pt x="24" y="28"/>
                    <a:pt x="24" y="27"/>
                  </a:cubicBezTo>
                  <a:cubicBezTo>
                    <a:pt x="24" y="25"/>
                    <a:pt x="25" y="23"/>
                    <a:pt x="25" y="20"/>
                  </a:cubicBezTo>
                  <a:cubicBezTo>
                    <a:pt x="25" y="16"/>
                    <a:pt x="24" y="12"/>
                    <a:pt x="23" y="9"/>
                  </a:cubicBezTo>
                  <a:cubicBezTo>
                    <a:pt x="21" y="6"/>
                    <a:pt x="18" y="4"/>
                    <a:pt x="15" y="4"/>
                  </a:cubicBezTo>
                  <a:cubicBezTo>
                    <a:pt x="12" y="4"/>
                    <a:pt x="9" y="5"/>
                    <a:pt x="7" y="8"/>
                  </a:cubicBezTo>
                  <a:cubicBezTo>
                    <a:pt x="6" y="11"/>
                    <a:pt x="5" y="14"/>
                    <a:pt x="5" y="17"/>
                  </a:cubicBezTo>
                  <a:cubicBezTo>
                    <a:pt x="5" y="18"/>
                    <a:pt x="5" y="20"/>
                    <a:pt x="5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2"/>
                    <a:pt x="9" y="20"/>
                    <a:pt x="11" y="14"/>
                  </a:cubicBezTo>
                  <a:cubicBezTo>
                    <a:pt x="14" y="9"/>
                    <a:pt x="16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8"/>
                    <a:pt x="21" y="9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1"/>
                    <a:pt x="21" y="11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17" y="16"/>
                    <a:pt x="14" y="20"/>
                    <a:pt x="12" y="22"/>
                  </a:cubicBezTo>
                  <a:cubicBezTo>
                    <a:pt x="11" y="25"/>
                    <a:pt x="9" y="26"/>
                    <a:pt x="7" y="26"/>
                  </a:cubicBezTo>
                  <a:cubicBezTo>
                    <a:pt x="5" y="26"/>
                    <a:pt x="3" y="26"/>
                    <a:pt x="2" y="24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0" y="14"/>
                    <a:pt x="1" y="10"/>
                    <a:pt x="3" y="7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9" y="0"/>
                    <a:pt x="23" y="2"/>
                    <a:pt x="25" y="5"/>
                  </a:cubicBezTo>
                  <a:cubicBezTo>
                    <a:pt x="28" y="9"/>
                    <a:pt x="30" y="13"/>
                    <a:pt x="30" y="18"/>
                  </a:cubicBezTo>
                  <a:cubicBezTo>
                    <a:pt x="30" y="20"/>
                    <a:pt x="29" y="23"/>
                    <a:pt x="28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1054100" y="88900"/>
              <a:ext cx="87313" cy="88900"/>
            </a:xfrm>
            <a:custGeom>
              <a:avLst/>
              <a:gdLst>
                <a:gd name="T0" fmla="*/ 23 w 29"/>
                <a:gd name="T1" fmla="*/ 27 h 29"/>
                <a:gd name="T2" fmla="*/ 17 w 29"/>
                <a:gd name="T3" fmla="*/ 26 h 29"/>
                <a:gd name="T4" fmla="*/ 12 w 29"/>
                <a:gd name="T5" fmla="*/ 22 h 29"/>
                <a:gd name="T6" fmla="*/ 11 w 29"/>
                <a:gd name="T7" fmla="*/ 20 h 29"/>
                <a:gd name="T8" fmla="*/ 10 w 29"/>
                <a:gd name="T9" fmla="*/ 17 h 29"/>
                <a:gd name="T10" fmla="*/ 8 w 29"/>
                <a:gd name="T11" fmla="*/ 15 h 29"/>
                <a:gd name="T12" fmla="*/ 8 w 29"/>
                <a:gd name="T13" fmla="*/ 16 h 29"/>
                <a:gd name="T14" fmla="*/ 8 w 29"/>
                <a:gd name="T15" fmla="*/ 17 h 29"/>
                <a:gd name="T16" fmla="*/ 7 w 29"/>
                <a:gd name="T17" fmla="*/ 20 h 29"/>
                <a:gd name="T18" fmla="*/ 7 w 29"/>
                <a:gd name="T19" fmla="*/ 22 h 29"/>
                <a:gd name="T20" fmla="*/ 7 w 29"/>
                <a:gd name="T21" fmla="*/ 23 h 29"/>
                <a:gd name="T22" fmla="*/ 7 w 29"/>
                <a:gd name="T23" fmla="*/ 24 h 29"/>
                <a:gd name="T24" fmla="*/ 7 w 29"/>
                <a:gd name="T25" fmla="*/ 25 h 29"/>
                <a:gd name="T26" fmla="*/ 9 w 29"/>
                <a:gd name="T27" fmla="*/ 25 h 29"/>
                <a:gd name="T28" fmla="*/ 8 w 29"/>
                <a:gd name="T29" fmla="*/ 27 h 29"/>
                <a:gd name="T30" fmla="*/ 7 w 29"/>
                <a:gd name="T31" fmla="*/ 28 h 29"/>
                <a:gd name="T32" fmla="*/ 6 w 29"/>
                <a:gd name="T33" fmla="*/ 28 h 29"/>
                <a:gd name="T34" fmla="*/ 4 w 29"/>
                <a:gd name="T35" fmla="*/ 29 h 29"/>
                <a:gd name="T36" fmla="*/ 2 w 29"/>
                <a:gd name="T37" fmla="*/ 28 h 29"/>
                <a:gd name="T38" fmla="*/ 2 w 29"/>
                <a:gd name="T39" fmla="*/ 24 h 29"/>
                <a:gd name="T40" fmla="*/ 3 w 29"/>
                <a:gd name="T41" fmla="*/ 19 h 29"/>
                <a:gd name="T42" fmla="*/ 3 w 29"/>
                <a:gd name="T43" fmla="*/ 14 h 29"/>
                <a:gd name="T44" fmla="*/ 4 w 29"/>
                <a:gd name="T45" fmla="*/ 9 h 29"/>
                <a:gd name="T46" fmla="*/ 5 w 29"/>
                <a:gd name="T47" fmla="*/ 8 h 29"/>
                <a:gd name="T48" fmla="*/ 6 w 29"/>
                <a:gd name="T49" fmla="*/ 8 h 29"/>
                <a:gd name="T50" fmla="*/ 12 w 29"/>
                <a:gd name="T51" fmla="*/ 13 h 29"/>
                <a:gd name="T52" fmla="*/ 13 w 29"/>
                <a:gd name="T53" fmla="*/ 16 h 29"/>
                <a:gd name="T54" fmla="*/ 15 w 29"/>
                <a:gd name="T55" fmla="*/ 18 h 29"/>
                <a:gd name="T56" fmla="*/ 19 w 29"/>
                <a:gd name="T57" fmla="*/ 22 h 29"/>
                <a:gd name="T58" fmla="*/ 22 w 29"/>
                <a:gd name="T59" fmla="*/ 24 h 29"/>
                <a:gd name="T60" fmla="*/ 24 w 29"/>
                <a:gd name="T61" fmla="*/ 20 h 29"/>
                <a:gd name="T62" fmla="*/ 21 w 29"/>
                <a:gd name="T63" fmla="*/ 10 h 29"/>
                <a:gd name="T64" fmla="*/ 10 w 29"/>
                <a:gd name="T65" fmla="*/ 4 h 29"/>
                <a:gd name="T66" fmla="*/ 7 w 29"/>
                <a:gd name="T67" fmla="*/ 4 h 29"/>
                <a:gd name="T68" fmla="*/ 6 w 29"/>
                <a:gd name="T69" fmla="*/ 5 h 29"/>
                <a:gd name="T70" fmla="*/ 5 w 29"/>
                <a:gd name="T71" fmla="*/ 7 h 29"/>
                <a:gd name="T72" fmla="*/ 2 w 29"/>
                <a:gd name="T73" fmla="*/ 7 h 29"/>
                <a:gd name="T74" fmla="*/ 2 w 29"/>
                <a:gd name="T75" fmla="*/ 7 h 29"/>
                <a:gd name="T76" fmla="*/ 0 w 29"/>
                <a:gd name="T77" fmla="*/ 5 h 29"/>
                <a:gd name="T78" fmla="*/ 2 w 29"/>
                <a:gd name="T79" fmla="*/ 1 h 29"/>
                <a:gd name="T80" fmla="*/ 9 w 29"/>
                <a:gd name="T81" fmla="*/ 0 h 29"/>
                <a:gd name="T82" fmla="*/ 24 w 29"/>
                <a:gd name="T83" fmla="*/ 7 h 29"/>
                <a:gd name="T84" fmla="*/ 29 w 29"/>
                <a:gd name="T85" fmla="*/ 19 h 29"/>
                <a:gd name="T86" fmla="*/ 27 w 29"/>
                <a:gd name="T87" fmla="*/ 25 h 29"/>
                <a:gd name="T88" fmla="*/ 23 w 29"/>
                <a:gd name="T8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" h="29">
                  <a:moveTo>
                    <a:pt x="23" y="27"/>
                  </a:moveTo>
                  <a:cubicBezTo>
                    <a:pt x="21" y="27"/>
                    <a:pt x="19" y="27"/>
                    <a:pt x="17" y="26"/>
                  </a:cubicBezTo>
                  <a:cubicBezTo>
                    <a:pt x="15" y="25"/>
                    <a:pt x="14" y="23"/>
                    <a:pt x="12" y="22"/>
                  </a:cubicBezTo>
                  <a:cubicBezTo>
                    <a:pt x="12" y="21"/>
                    <a:pt x="12" y="20"/>
                    <a:pt x="11" y="20"/>
                  </a:cubicBezTo>
                  <a:cubicBezTo>
                    <a:pt x="11" y="19"/>
                    <a:pt x="10" y="18"/>
                    <a:pt x="10" y="17"/>
                  </a:cubicBezTo>
                  <a:cubicBezTo>
                    <a:pt x="9" y="16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7" y="18"/>
                    <a:pt x="7" y="19"/>
                    <a:pt x="7" y="20"/>
                  </a:cubicBezTo>
                  <a:cubicBezTo>
                    <a:pt x="7" y="20"/>
                    <a:pt x="7" y="21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9" y="26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3" y="29"/>
                    <a:pt x="3" y="28"/>
                    <a:pt x="2" y="28"/>
                  </a:cubicBezTo>
                  <a:cubicBezTo>
                    <a:pt x="2" y="27"/>
                    <a:pt x="2" y="25"/>
                    <a:pt x="2" y="24"/>
                  </a:cubicBezTo>
                  <a:cubicBezTo>
                    <a:pt x="2" y="22"/>
                    <a:pt x="2" y="20"/>
                    <a:pt x="3" y="19"/>
                  </a:cubicBezTo>
                  <a:cubicBezTo>
                    <a:pt x="3" y="17"/>
                    <a:pt x="3" y="15"/>
                    <a:pt x="3" y="14"/>
                  </a:cubicBezTo>
                  <a:cubicBezTo>
                    <a:pt x="3" y="12"/>
                    <a:pt x="4" y="11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8" y="8"/>
                    <a:pt x="10" y="9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4" y="16"/>
                    <a:pt x="15" y="17"/>
                    <a:pt x="15" y="18"/>
                  </a:cubicBezTo>
                  <a:cubicBezTo>
                    <a:pt x="16" y="20"/>
                    <a:pt x="17" y="21"/>
                    <a:pt x="19" y="22"/>
                  </a:cubicBezTo>
                  <a:cubicBezTo>
                    <a:pt x="20" y="23"/>
                    <a:pt x="21" y="24"/>
                    <a:pt x="22" y="24"/>
                  </a:cubicBezTo>
                  <a:cubicBezTo>
                    <a:pt x="23" y="24"/>
                    <a:pt x="24" y="23"/>
                    <a:pt x="24" y="20"/>
                  </a:cubicBezTo>
                  <a:cubicBezTo>
                    <a:pt x="24" y="17"/>
                    <a:pt x="23" y="13"/>
                    <a:pt x="21" y="10"/>
                  </a:cubicBezTo>
                  <a:cubicBezTo>
                    <a:pt x="18" y="6"/>
                    <a:pt x="14" y="4"/>
                    <a:pt x="10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4" y="7"/>
                    <a:pt x="4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5" y="0"/>
                    <a:pt x="20" y="2"/>
                    <a:pt x="24" y="7"/>
                  </a:cubicBezTo>
                  <a:cubicBezTo>
                    <a:pt x="27" y="11"/>
                    <a:pt x="29" y="15"/>
                    <a:pt x="29" y="19"/>
                  </a:cubicBezTo>
                  <a:cubicBezTo>
                    <a:pt x="29" y="22"/>
                    <a:pt x="28" y="24"/>
                    <a:pt x="27" y="25"/>
                  </a:cubicBezTo>
                  <a:cubicBezTo>
                    <a:pt x="26" y="27"/>
                    <a:pt x="25" y="27"/>
                    <a:pt x="23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1050925" y="33337"/>
              <a:ext cx="90488" cy="52388"/>
            </a:xfrm>
            <a:custGeom>
              <a:avLst/>
              <a:gdLst>
                <a:gd name="T0" fmla="*/ 30 w 30"/>
                <a:gd name="T1" fmla="*/ 15 h 17"/>
                <a:gd name="T2" fmla="*/ 28 w 30"/>
                <a:gd name="T3" fmla="*/ 16 h 17"/>
                <a:gd name="T4" fmla="*/ 26 w 30"/>
                <a:gd name="T5" fmla="*/ 17 h 17"/>
                <a:gd name="T6" fmla="*/ 25 w 30"/>
                <a:gd name="T7" fmla="*/ 17 h 17"/>
                <a:gd name="T8" fmla="*/ 15 w 30"/>
                <a:gd name="T9" fmla="*/ 9 h 17"/>
                <a:gd name="T10" fmla="*/ 6 w 30"/>
                <a:gd name="T11" fmla="*/ 5 h 17"/>
                <a:gd name="T12" fmla="*/ 8 w 30"/>
                <a:gd name="T13" fmla="*/ 9 h 17"/>
                <a:gd name="T14" fmla="*/ 13 w 30"/>
                <a:gd name="T15" fmla="*/ 14 h 17"/>
                <a:gd name="T16" fmla="*/ 12 w 30"/>
                <a:gd name="T17" fmla="*/ 15 h 17"/>
                <a:gd name="T18" fmla="*/ 10 w 30"/>
                <a:gd name="T19" fmla="*/ 16 h 17"/>
                <a:gd name="T20" fmla="*/ 9 w 30"/>
                <a:gd name="T21" fmla="*/ 16 h 17"/>
                <a:gd name="T22" fmla="*/ 3 w 30"/>
                <a:gd name="T23" fmla="*/ 9 h 17"/>
                <a:gd name="T24" fmla="*/ 0 w 30"/>
                <a:gd name="T25" fmla="*/ 2 h 17"/>
                <a:gd name="T26" fmla="*/ 1 w 30"/>
                <a:gd name="T27" fmla="*/ 1 h 17"/>
                <a:gd name="T28" fmla="*/ 3 w 30"/>
                <a:gd name="T29" fmla="*/ 0 h 17"/>
                <a:gd name="T30" fmla="*/ 10 w 30"/>
                <a:gd name="T31" fmla="*/ 2 h 17"/>
                <a:gd name="T32" fmla="*/ 15 w 30"/>
                <a:gd name="T33" fmla="*/ 4 h 17"/>
                <a:gd name="T34" fmla="*/ 19 w 30"/>
                <a:gd name="T35" fmla="*/ 7 h 17"/>
                <a:gd name="T36" fmla="*/ 19 w 30"/>
                <a:gd name="T37" fmla="*/ 4 h 17"/>
                <a:gd name="T38" fmla="*/ 19 w 30"/>
                <a:gd name="T39" fmla="*/ 3 h 17"/>
                <a:gd name="T40" fmla="*/ 21 w 30"/>
                <a:gd name="T41" fmla="*/ 3 h 17"/>
                <a:gd name="T42" fmla="*/ 22 w 30"/>
                <a:gd name="T43" fmla="*/ 3 h 17"/>
                <a:gd name="T44" fmla="*/ 23 w 30"/>
                <a:gd name="T45" fmla="*/ 4 h 17"/>
                <a:gd name="T46" fmla="*/ 23 w 30"/>
                <a:gd name="T47" fmla="*/ 10 h 17"/>
                <a:gd name="T48" fmla="*/ 25 w 30"/>
                <a:gd name="T49" fmla="*/ 12 h 17"/>
                <a:gd name="T50" fmla="*/ 25 w 30"/>
                <a:gd name="T51" fmla="*/ 10 h 17"/>
                <a:gd name="T52" fmla="*/ 25 w 30"/>
                <a:gd name="T53" fmla="*/ 6 h 17"/>
                <a:gd name="T54" fmla="*/ 25 w 30"/>
                <a:gd name="T55" fmla="*/ 5 h 17"/>
                <a:gd name="T56" fmla="*/ 25 w 30"/>
                <a:gd name="T57" fmla="*/ 4 h 17"/>
                <a:gd name="T58" fmla="*/ 28 w 30"/>
                <a:gd name="T59" fmla="*/ 3 h 17"/>
                <a:gd name="T60" fmla="*/ 30 w 30"/>
                <a:gd name="T61" fmla="*/ 4 h 17"/>
                <a:gd name="T62" fmla="*/ 30 w 30"/>
                <a:gd name="T6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17">
                  <a:moveTo>
                    <a:pt x="30" y="15"/>
                  </a:moveTo>
                  <a:cubicBezTo>
                    <a:pt x="30" y="15"/>
                    <a:pt x="29" y="16"/>
                    <a:pt x="28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3" y="14"/>
                    <a:pt x="19" y="12"/>
                    <a:pt x="15" y="9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6" y="6"/>
                    <a:pt x="6" y="7"/>
                    <a:pt x="8" y="9"/>
                  </a:cubicBezTo>
                  <a:cubicBezTo>
                    <a:pt x="9" y="11"/>
                    <a:pt x="11" y="13"/>
                    <a:pt x="13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6"/>
                    <a:pt x="11" y="16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7" y="14"/>
                    <a:pt x="5" y="12"/>
                    <a:pt x="3" y="9"/>
                  </a:cubicBezTo>
                  <a:cubicBezTo>
                    <a:pt x="1" y="7"/>
                    <a:pt x="0" y="4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7" y="1"/>
                    <a:pt x="10" y="2"/>
                  </a:cubicBezTo>
                  <a:cubicBezTo>
                    <a:pt x="12" y="3"/>
                    <a:pt x="13" y="4"/>
                    <a:pt x="15" y="4"/>
                  </a:cubicBezTo>
                  <a:cubicBezTo>
                    <a:pt x="16" y="5"/>
                    <a:pt x="17" y="6"/>
                    <a:pt x="19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3" y="3"/>
                    <a:pt x="23" y="4"/>
                    <a:pt x="23" y="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1"/>
                    <a:pt x="25" y="10"/>
                  </a:cubicBezTo>
                  <a:cubicBezTo>
                    <a:pt x="25" y="9"/>
                    <a:pt x="25" y="8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6" y="3"/>
                    <a:pt x="27" y="3"/>
                    <a:pt x="28" y="3"/>
                  </a:cubicBezTo>
                  <a:cubicBezTo>
                    <a:pt x="29" y="3"/>
                    <a:pt x="30" y="3"/>
                    <a:pt x="30" y="4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1123950" y="0"/>
              <a:ext cx="17463" cy="39688"/>
            </a:xfrm>
            <a:custGeom>
              <a:avLst/>
              <a:gdLst>
                <a:gd name="T0" fmla="*/ 6 w 6"/>
                <a:gd name="T1" fmla="*/ 2 h 13"/>
                <a:gd name="T2" fmla="*/ 5 w 6"/>
                <a:gd name="T3" fmla="*/ 11 h 13"/>
                <a:gd name="T4" fmla="*/ 5 w 6"/>
                <a:gd name="T5" fmla="*/ 12 h 13"/>
                <a:gd name="T6" fmla="*/ 3 w 6"/>
                <a:gd name="T7" fmla="*/ 13 h 13"/>
                <a:gd name="T8" fmla="*/ 2 w 6"/>
                <a:gd name="T9" fmla="*/ 11 h 13"/>
                <a:gd name="T10" fmla="*/ 1 w 6"/>
                <a:gd name="T11" fmla="*/ 3 h 13"/>
                <a:gd name="T12" fmla="*/ 0 w 6"/>
                <a:gd name="T13" fmla="*/ 2 h 13"/>
                <a:gd name="T14" fmla="*/ 0 w 6"/>
                <a:gd name="T15" fmla="*/ 2 h 13"/>
                <a:gd name="T16" fmla="*/ 1 w 6"/>
                <a:gd name="T17" fmla="*/ 1 h 13"/>
                <a:gd name="T18" fmla="*/ 4 w 6"/>
                <a:gd name="T19" fmla="*/ 0 h 13"/>
                <a:gd name="T20" fmla="*/ 6 w 6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3">
                  <a:moveTo>
                    <a:pt x="6" y="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1141413" y="92075"/>
              <a:ext cx="98425" cy="82550"/>
            </a:xfrm>
            <a:custGeom>
              <a:avLst/>
              <a:gdLst>
                <a:gd name="T0" fmla="*/ 32 w 32"/>
                <a:gd name="T1" fmla="*/ 12 h 27"/>
                <a:gd name="T2" fmla="*/ 28 w 32"/>
                <a:gd name="T3" fmla="*/ 22 h 27"/>
                <a:gd name="T4" fmla="*/ 17 w 32"/>
                <a:gd name="T5" fmla="*/ 27 h 27"/>
                <a:gd name="T6" fmla="*/ 10 w 32"/>
                <a:gd name="T7" fmla="*/ 25 h 27"/>
                <a:gd name="T8" fmla="*/ 8 w 32"/>
                <a:gd name="T9" fmla="*/ 18 h 27"/>
                <a:gd name="T10" fmla="*/ 10 w 32"/>
                <a:gd name="T11" fmla="*/ 11 h 27"/>
                <a:gd name="T12" fmla="*/ 16 w 32"/>
                <a:gd name="T13" fmla="*/ 8 h 27"/>
                <a:gd name="T14" fmla="*/ 20 w 32"/>
                <a:gd name="T15" fmla="*/ 9 h 27"/>
                <a:gd name="T16" fmla="*/ 22 w 32"/>
                <a:gd name="T17" fmla="*/ 13 h 27"/>
                <a:gd name="T18" fmla="*/ 21 w 32"/>
                <a:gd name="T19" fmla="*/ 15 h 27"/>
                <a:gd name="T20" fmla="*/ 19 w 32"/>
                <a:gd name="T21" fmla="*/ 16 h 27"/>
                <a:gd name="T22" fmla="*/ 18 w 32"/>
                <a:gd name="T23" fmla="*/ 15 h 27"/>
                <a:gd name="T24" fmla="*/ 17 w 32"/>
                <a:gd name="T25" fmla="*/ 13 h 27"/>
                <a:gd name="T26" fmla="*/ 15 w 32"/>
                <a:gd name="T27" fmla="*/ 12 h 27"/>
                <a:gd name="T28" fmla="*/ 14 w 32"/>
                <a:gd name="T29" fmla="*/ 12 h 27"/>
                <a:gd name="T30" fmla="*/ 13 w 32"/>
                <a:gd name="T31" fmla="*/ 14 h 27"/>
                <a:gd name="T32" fmla="*/ 12 w 32"/>
                <a:gd name="T33" fmla="*/ 15 h 27"/>
                <a:gd name="T34" fmla="*/ 12 w 32"/>
                <a:gd name="T35" fmla="*/ 17 h 27"/>
                <a:gd name="T36" fmla="*/ 12 w 32"/>
                <a:gd name="T37" fmla="*/ 18 h 27"/>
                <a:gd name="T38" fmla="*/ 14 w 32"/>
                <a:gd name="T39" fmla="*/ 22 h 27"/>
                <a:gd name="T40" fmla="*/ 18 w 32"/>
                <a:gd name="T41" fmla="*/ 23 h 27"/>
                <a:gd name="T42" fmla="*/ 24 w 32"/>
                <a:gd name="T43" fmla="*/ 21 h 27"/>
                <a:gd name="T44" fmla="*/ 27 w 32"/>
                <a:gd name="T45" fmla="*/ 13 h 27"/>
                <a:gd name="T46" fmla="*/ 24 w 32"/>
                <a:gd name="T47" fmla="*/ 7 h 27"/>
                <a:gd name="T48" fmla="*/ 17 w 32"/>
                <a:gd name="T49" fmla="*/ 5 h 27"/>
                <a:gd name="T50" fmla="*/ 8 w 32"/>
                <a:gd name="T51" fmla="*/ 7 h 27"/>
                <a:gd name="T52" fmla="*/ 4 w 32"/>
                <a:gd name="T53" fmla="*/ 14 h 27"/>
                <a:gd name="T54" fmla="*/ 4 w 32"/>
                <a:gd name="T55" fmla="*/ 15 h 27"/>
                <a:gd name="T56" fmla="*/ 4 w 32"/>
                <a:gd name="T57" fmla="*/ 17 h 27"/>
                <a:gd name="T58" fmla="*/ 2 w 32"/>
                <a:gd name="T59" fmla="*/ 17 h 27"/>
                <a:gd name="T60" fmla="*/ 0 w 32"/>
                <a:gd name="T61" fmla="*/ 15 h 27"/>
                <a:gd name="T62" fmla="*/ 5 w 32"/>
                <a:gd name="T63" fmla="*/ 5 h 27"/>
                <a:gd name="T64" fmla="*/ 17 w 32"/>
                <a:gd name="T65" fmla="*/ 0 h 27"/>
                <a:gd name="T66" fmla="*/ 28 w 32"/>
                <a:gd name="T67" fmla="*/ 4 h 27"/>
                <a:gd name="T68" fmla="*/ 32 w 32"/>
                <a:gd name="T6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27">
                  <a:moveTo>
                    <a:pt x="32" y="12"/>
                  </a:moveTo>
                  <a:cubicBezTo>
                    <a:pt x="32" y="16"/>
                    <a:pt x="31" y="19"/>
                    <a:pt x="28" y="22"/>
                  </a:cubicBezTo>
                  <a:cubicBezTo>
                    <a:pt x="26" y="26"/>
                    <a:pt x="22" y="27"/>
                    <a:pt x="17" y="27"/>
                  </a:cubicBezTo>
                  <a:cubicBezTo>
                    <a:pt x="15" y="27"/>
                    <a:pt x="12" y="27"/>
                    <a:pt x="10" y="25"/>
                  </a:cubicBezTo>
                  <a:cubicBezTo>
                    <a:pt x="9" y="23"/>
                    <a:pt x="8" y="21"/>
                    <a:pt x="8" y="18"/>
                  </a:cubicBezTo>
                  <a:cubicBezTo>
                    <a:pt x="8" y="16"/>
                    <a:pt x="9" y="13"/>
                    <a:pt x="10" y="11"/>
                  </a:cubicBezTo>
                  <a:cubicBezTo>
                    <a:pt x="12" y="9"/>
                    <a:pt x="14" y="8"/>
                    <a:pt x="16" y="8"/>
                  </a:cubicBezTo>
                  <a:cubicBezTo>
                    <a:pt x="17" y="8"/>
                    <a:pt x="19" y="9"/>
                    <a:pt x="20" y="9"/>
                  </a:cubicBezTo>
                  <a:cubicBezTo>
                    <a:pt x="21" y="10"/>
                    <a:pt x="22" y="11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1" y="15"/>
                    <a:pt x="20" y="16"/>
                    <a:pt x="19" y="16"/>
                  </a:cubicBezTo>
                  <a:cubicBezTo>
                    <a:pt x="19" y="16"/>
                    <a:pt x="18" y="16"/>
                    <a:pt x="18" y="15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2" y="15"/>
                    <a:pt x="12" y="15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0"/>
                    <a:pt x="13" y="21"/>
                    <a:pt x="14" y="22"/>
                  </a:cubicBezTo>
                  <a:cubicBezTo>
                    <a:pt x="15" y="23"/>
                    <a:pt x="16" y="23"/>
                    <a:pt x="18" y="23"/>
                  </a:cubicBezTo>
                  <a:cubicBezTo>
                    <a:pt x="20" y="23"/>
                    <a:pt x="22" y="22"/>
                    <a:pt x="24" y="21"/>
                  </a:cubicBezTo>
                  <a:cubicBezTo>
                    <a:pt x="26" y="18"/>
                    <a:pt x="27" y="16"/>
                    <a:pt x="27" y="13"/>
                  </a:cubicBezTo>
                  <a:cubicBezTo>
                    <a:pt x="27" y="11"/>
                    <a:pt x="26" y="9"/>
                    <a:pt x="24" y="7"/>
                  </a:cubicBezTo>
                  <a:cubicBezTo>
                    <a:pt x="22" y="5"/>
                    <a:pt x="20" y="5"/>
                    <a:pt x="17" y="5"/>
                  </a:cubicBezTo>
                  <a:cubicBezTo>
                    <a:pt x="13" y="5"/>
                    <a:pt x="10" y="6"/>
                    <a:pt x="8" y="7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0" y="17"/>
                    <a:pt x="0" y="17"/>
                    <a:pt x="0" y="15"/>
                  </a:cubicBezTo>
                  <a:cubicBezTo>
                    <a:pt x="0" y="11"/>
                    <a:pt x="2" y="8"/>
                    <a:pt x="5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2" y="0"/>
                    <a:pt x="25" y="2"/>
                    <a:pt x="28" y="4"/>
                  </a:cubicBezTo>
                  <a:cubicBezTo>
                    <a:pt x="31" y="7"/>
                    <a:pt x="32" y="9"/>
                    <a:pt x="32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1" name="Freeform 110"/>
            <p:cNvSpPr>
              <a:spLocks noEditPoints="1"/>
            </p:cNvSpPr>
            <p:nvPr/>
          </p:nvSpPr>
          <p:spPr bwMode="auto">
            <a:xfrm>
              <a:off x="1239838" y="92075"/>
              <a:ext cx="93663" cy="79375"/>
            </a:xfrm>
            <a:custGeom>
              <a:avLst/>
              <a:gdLst>
                <a:gd name="T0" fmla="*/ 31 w 31"/>
                <a:gd name="T1" fmla="*/ 17 h 26"/>
                <a:gd name="T2" fmla="*/ 28 w 31"/>
                <a:gd name="T3" fmla="*/ 23 h 26"/>
                <a:gd name="T4" fmla="*/ 23 w 31"/>
                <a:gd name="T5" fmla="*/ 26 h 26"/>
                <a:gd name="T6" fmla="*/ 21 w 31"/>
                <a:gd name="T7" fmla="*/ 23 h 26"/>
                <a:gd name="T8" fmla="*/ 20 w 31"/>
                <a:gd name="T9" fmla="*/ 18 h 26"/>
                <a:gd name="T10" fmla="*/ 17 w 31"/>
                <a:gd name="T11" fmla="*/ 20 h 26"/>
                <a:gd name="T12" fmla="*/ 15 w 31"/>
                <a:gd name="T13" fmla="*/ 21 h 26"/>
                <a:gd name="T14" fmla="*/ 13 w 31"/>
                <a:gd name="T15" fmla="*/ 23 h 26"/>
                <a:gd name="T16" fmla="*/ 9 w 31"/>
                <a:gd name="T17" fmla="*/ 26 h 26"/>
                <a:gd name="T18" fmla="*/ 8 w 31"/>
                <a:gd name="T19" fmla="*/ 26 h 26"/>
                <a:gd name="T20" fmla="*/ 6 w 31"/>
                <a:gd name="T21" fmla="*/ 26 h 26"/>
                <a:gd name="T22" fmla="*/ 5 w 31"/>
                <a:gd name="T23" fmla="*/ 24 h 26"/>
                <a:gd name="T24" fmla="*/ 5 w 31"/>
                <a:gd name="T25" fmla="*/ 23 h 26"/>
                <a:gd name="T26" fmla="*/ 7 w 31"/>
                <a:gd name="T27" fmla="*/ 17 h 26"/>
                <a:gd name="T28" fmla="*/ 8 w 31"/>
                <a:gd name="T29" fmla="*/ 8 h 26"/>
                <a:gd name="T30" fmla="*/ 7 w 31"/>
                <a:gd name="T31" fmla="*/ 5 h 26"/>
                <a:gd name="T32" fmla="*/ 5 w 31"/>
                <a:gd name="T33" fmla="*/ 8 h 26"/>
                <a:gd name="T34" fmla="*/ 4 w 31"/>
                <a:gd name="T35" fmla="*/ 11 h 26"/>
                <a:gd name="T36" fmla="*/ 2 w 31"/>
                <a:gd name="T37" fmla="*/ 12 h 26"/>
                <a:gd name="T38" fmla="*/ 0 w 31"/>
                <a:gd name="T39" fmla="*/ 11 h 26"/>
                <a:gd name="T40" fmla="*/ 2 w 31"/>
                <a:gd name="T41" fmla="*/ 5 h 26"/>
                <a:gd name="T42" fmla="*/ 7 w 31"/>
                <a:gd name="T43" fmla="*/ 1 h 26"/>
                <a:gd name="T44" fmla="*/ 12 w 31"/>
                <a:gd name="T45" fmla="*/ 4 h 26"/>
                <a:gd name="T46" fmla="*/ 13 w 31"/>
                <a:gd name="T47" fmla="*/ 10 h 26"/>
                <a:gd name="T48" fmla="*/ 13 w 31"/>
                <a:gd name="T49" fmla="*/ 13 h 26"/>
                <a:gd name="T50" fmla="*/ 13 w 31"/>
                <a:gd name="T51" fmla="*/ 15 h 26"/>
                <a:gd name="T52" fmla="*/ 12 w 31"/>
                <a:gd name="T53" fmla="*/ 18 h 26"/>
                <a:gd name="T54" fmla="*/ 12 w 31"/>
                <a:gd name="T55" fmla="*/ 20 h 26"/>
                <a:gd name="T56" fmla="*/ 13 w 31"/>
                <a:gd name="T57" fmla="*/ 19 h 26"/>
                <a:gd name="T58" fmla="*/ 14 w 31"/>
                <a:gd name="T59" fmla="*/ 17 h 26"/>
                <a:gd name="T60" fmla="*/ 17 w 31"/>
                <a:gd name="T61" fmla="*/ 16 h 26"/>
                <a:gd name="T62" fmla="*/ 20 w 31"/>
                <a:gd name="T63" fmla="*/ 14 h 26"/>
                <a:gd name="T64" fmla="*/ 20 w 31"/>
                <a:gd name="T65" fmla="*/ 5 h 26"/>
                <a:gd name="T66" fmla="*/ 20 w 31"/>
                <a:gd name="T67" fmla="*/ 1 h 26"/>
                <a:gd name="T68" fmla="*/ 23 w 31"/>
                <a:gd name="T69" fmla="*/ 0 h 26"/>
                <a:gd name="T70" fmla="*/ 25 w 31"/>
                <a:gd name="T71" fmla="*/ 1 h 26"/>
                <a:gd name="T72" fmla="*/ 24 w 31"/>
                <a:gd name="T73" fmla="*/ 6 h 26"/>
                <a:gd name="T74" fmla="*/ 24 w 31"/>
                <a:gd name="T75" fmla="*/ 13 h 26"/>
                <a:gd name="T76" fmla="*/ 26 w 31"/>
                <a:gd name="T77" fmla="*/ 12 h 26"/>
                <a:gd name="T78" fmla="*/ 30 w 31"/>
                <a:gd name="T79" fmla="*/ 14 h 26"/>
                <a:gd name="T80" fmla="*/ 31 w 31"/>
                <a:gd name="T81" fmla="*/ 17 h 26"/>
                <a:gd name="T82" fmla="*/ 27 w 31"/>
                <a:gd name="T83" fmla="*/ 17 h 26"/>
                <a:gd name="T84" fmla="*/ 25 w 31"/>
                <a:gd name="T85" fmla="*/ 16 h 26"/>
                <a:gd name="T86" fmla="*/ 24 w 31"/>
                <a:gd name="T87" fmla="*/ 16 h 26"/>
                <a:gd name="T88" fmla="*/ 24 w 31"/>
                <a:gd name="T89" fmla="*/ 21 h 26"/>
                <a:gd name="T90" fmla="*/ 26 w 31"/>
                <a:gd name="T91" fmla="*/ 20 h 26"/>
                <a:gd name="T92" fmla="*/ 27 w 31"/>
                <a:gd name="T9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9"/>
                    <a:pt x="30" y="21"/>
                    <a:pt x="28" y="23"/>
                  </a:cubicBezTo>
                  <a:cubicBezTo>
                    <a:pt x="27" y="25"/>
                    <a:pt x="25" y="26"/>
                    <a:pt x="23" y="26"/>
                  </a:cubicBezTo>
                  <a:cubicBezTo>
                    <a:pt x="22" y="26"/>
                    <a:pt x="21" y="25"/>
                    <a:pt x="21" y="23"/>
                  </a:cubicBezTo>
                  <a:cubicBezTo>
                    <a:pt x="20" y="22"/>
                    <a:pt x="20" y="20"/>
                    <a:pt x="20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6" y="20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1" y="25"/>
                    <a:pt x="10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5" y="25"/>
                    <a:pt x="5" y="25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0"/>
                    <a:pt x="7" y="17"/>
                  </a:cubicBezTo>
                  <a:cubicBezTo>
                    <a:pt x="8" y="13"/>
                    <a:pt x="8" y="11"/>
                    <a:pt x="8" y="8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6" y="5"/>
                    <a:pt x="5" y="6"/>
                    <a:pt x="5" y="8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5" y="1"/>
                    <a:pt x="7" y="1"/>
                  </a:cubicBezTo>
                  <a:cubicBezTo>
                    <a:pt x="9" y="1"/>
                    <a:pt x="11" y="2"/>
                    <a:pt x="12" y="4"/>
                  </a:cubicBezTo>
                  <a:cubicBezTo>
                    <a:pt x="13" y="5"/>
                    <a:pt x="13" y="7"/>
                    <a:pt x="13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5" y="17"/>
                    <a:pt x="16" y="16"/>
                    <a:pt x="17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1"/>
                    <a:pt x="20" y="8"/>
                    <a:pt x="20" y="5"/>
                  </a:cubicBezTo>
                  <a:cubicBezTo>
                    <a:pt x="20" y="3"/>
                    <a:pt x="20" y="1"/>
                    <a:pt x="20" y="1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4" y="0"/>
                    <a:pt x="25" y="0"/>
                    <a:pt x="25" y="1"/>
                  </a:cubicBezTo>
                  <a:cubicBezTo>
                    <a:pt x="25" y="2"/>
                    <a:pt x="25" y="4"/>
                    <a:pt x="24" y="6"/>
                  </a:cubicBezTo>
                  <a:cubicBezTo>
                    <a:pt x="24" y="8"/>
                    <a:pt x="24" y="10"/>
                    <a:pt x="24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2"/>
                    <a:pt x="29" y="13"/>
                    <a:pt x="30" y="14"/>
                  </a:cubicBezTo>
                  <a:cubicBezTo>
                    <a:pt x="30" y="15"/>
                    <a:pt x="31" y="16"/>
                    <a:pt x="31" y="17"/>
                  </a:cubicBezTo>
                  <a:close/>
                  <a:moveTo>
                    <a:pt x="27" y="17"/>
                  </a:moveTo>
                  <a:cubicBezTo>
                    <a:pt x="27" y="16"/>
                    <a:pt x="26" y="16"/>
                    <a:pt x="25" y="16"/>
                  </a:cubicBezTo>
                  <a:cubicBezTo>
                    <a:pt x="25" y="16"/>
                    <a:pt x="24" y="16"/>
                    <a:pt x="24" y="16"/>
                  </a:cubicBezTo>
                  <a:cubicBezTo>
                    <a:pt x="24" y="19"/>
                    <a:pt x="24" y="21"/>
                    <a:pt x="24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7" y="19"/>
                    <a:pt x="27" y="18"/>
                    <a:pt x="2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1327150" y="92075"/>
              <a:ext cx="73025" cy="82550"/>
            </a:xfrm>
            <a:custGeom>
              <a:avLst/>
              <a:gdLst>
                <a:gd name="T0" fmla="*/ 24 w 24"/>
                <a:gd name="T1" fmla="*/ 13 h 27"/>
                <a:gd name="T2" fmla="*/ 22 w 24"/>
                <a:gd name="T3" fmla="*/ 23 h 27"/>
                <a:gd name="T4" fmla="*/ 14 w 24"/>
                <a:gd name="T5" fmla="*/ 27 h 27"/>
                <a:gd name="T6" fmla="*/ 5 w 24"/>
                <a:gd name="T7" fmla="*/ 17 h 27"/>
                <a:gd name="T8" fmla="*/ 0 w 24"/>
                <a:gd name="T9" fmla="*/ 4 h 27"/>
                <a:gd name="T10" fmla="*/ 1 w 24"/>
                <a:gd name="T11" fmla="*/ 2 h 27"/>
                <a:gd name="T12" fmla="*/ 4 w 24"/>
                <a:gd name="T13" fmla="*/ 1 h 27"/>
                <a:gd name="T14" fmla="*/ 5 w 24"/>
                <a:gd name="T15" fmla="*/ 1 h 27"/>
                <a:gd name="T16" fmla="*/ 6 w 24"/>
                <a:gd name="T17" fmla="*/ 8 h 27"/>
                <a:gd name="T18" fmla="*/ 9 w 24"/>
                <a:gd name="T19" fmla="*/ 14 h 27"/>
                <a:gd name="T20" fmla="*/ 15 w 24"/>
                <a:gd name="T21" fmla="*/ 22 h 27"/>
                <a:gd name="T22" fmla="*/ 18 w 24"/>
                <a:gd name="T23" fmla="*/ 20 h 27"/>
                <a:gd name="T24" fmla="*/ 19 w 24"/>
                <a:gd name="T25" fmla="*/ 14 h 27"/>
                <a:gd name="T26" fmla="*/ 19 w 24"/>
                <a:gd name="T27" fmla="*/ 10 h 27"/>
                <a:gd name="T28" fmla="*/ 18 w 24"/>
                <a:gd name="T29" fmla="*/ 6 h 27"/>
                <a:gd name="T30" fmla="*/ 17 w 24"/>
                <a:gd name="T31" fmla="*/ 4 h 27"/>
                <a:gd name="T32" fmla="*/ 15 w 24"/>
                <a:gd name="T33" fmla="*/ 4 h 27"/>
                <a:gd name="T34" fmla="*/ 14 w 24"/>
                <a:gd name="T35" fmla="*/ 5 h 27"/>
                <a:gd name="T36" fmla="*/ 14 w 24"/>
                <a:gd name="T37" fmla="*/ 9 h 27"/>
                <a:gd name="T38" fmla="*/ 11 w 24"/>
                <a:gd name="T39" fmla="*/ 10 h 27"/>
                <a:gd name="T40" fmla="*/ 9 w 24"/>
                <a:gd name="T41" fmla="*/ 8 h 27"/>
                <a:gd name="T42" fmla="*/ 11 w 24"/>
                <a:gd name="T43" fmla="*/ 3 h 27"/>
                <a:gd name="T44" fmla="*/ 15 w 24"/>
                <a:gd name="T45" fmla="*/ 0 h 27"/>
                <a:gd name="T46" fmla="*/ 22 w 24"/>
                <a:gd name="T47" fmla="*/ 4 h 27"/>
                <a:gd name="T48" fmla="*/ 24 w 24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27">
                  <a:moveTo>
                    <a:pt x="24" y="13"/>
                  </a:moveTo>
                  <a:cubicBezTo>
                    <a:pt x="24" y="17"/>
                    <a:pt x="23" y="20"/>
                    <a:pt x="22" y="23"/>
                  </a:cubicBezTo>
                  <a:cubicBezTo>
                    <a:pt x="20" y="25"/>
                    <a:pt x="17" y="27"/>
                    <a:pt x="14" y="27"/>
                  </a:cubicBezTo>
                  <a:cubicBezTo>
                    <a:pt x="11" y="27"/>
                    <a:pt x="8" y="24"/>
                    <a:pt x="5" y="17"/>
                  </a:cubicBezTo>
                  <a:cubicBezTo>
                    <a:pt x="2" y="12"/>
                    <a:pt x="1" y="7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4"/>
                    <a:pt x="6" y="6"/>
                    <a:pt x="6" y="8"/>
                  </a:cubicBezTo>
                  <a:cubicBezTo>
                    <a:pt x="7" y="10"/>
                    <a:pt x="8" y="12"/>
                    <a:pt x="9" y="14"/>
                  </a:cubicBezTo>
                  <a:cubicBezTo>
                    <a:pt x="11" y="20"/>
                    <a:pt x="13" y="22"/>
                    <a:pt x="15" y="22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18" y="8"/>
                    <a:pt x="18" y="7"/>
                    <a:pt x="18" y="6"/>
                  </a:cubicBezTo>
                  <a:cubicBezTo>
                    <a:pt x="18" y="6"/>
                    <a:pt x="17" y="5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4" y="4"/>
                    <a:pt x="14" y="5"/>
                  </a:cubicBezTo>
                  <a:cubicBezTo>
                    <a:pt x="14" y="7"/>
                    <a:pt x="13" y="8"/>
                    <a:pt x="14" y="9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6"/>
                    <a:pt x="9" y="4"/>
                    <a:pt x="11" y="3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8" y="0"/>
                    <a:pt x="20" y="1"/>
                    <a:pt x="22" y="4"/>
                  </a:cubicBezTo>
                  <a:cubicBezTo>
                    <a:pt x="23" y="6"/>
                    <a:pt x="24" y="9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1403350" y="92075"/>
              <a:ext cx="53975" cy="85725"/>
            </a:xfrm>
            <a:custGeom>
              <a:avLst/>
              <a:gdLst>
                <a:gd name="T0" fmla="*/ 18 w 18"/>
                <a:gd name="T1" fmla="*/ 13 h 28"/>
                <a:gd name="T2" fmla="*/ 18 w 18"/>
                <a:gd name="T3" fmla="*/ 21 h 28"/>
                <a:gd name="T4" fmla="*/ 16 w 18"/>
                <a:gd name="T5" fmla="*/ 26 h 28"/>
                <a:gd name="T6" fmla="*/ 14 w 18"/>
                <a:gd name="T7" fmla="*/ 28 h 28"/>
                <a:gd name="T8" fmla="*/ 12 w 18"/>
                <a:gd name="T9" fmla="*/ 27 h 28"/>
                <a:gd name="T10" fmla="*/ 13 w 18"/>
                <a:gd name="T11" fmla="*/ 21 h 28"/>
                <a:gd name="T12" fmla="*/ 13 w 18"/>
                <a:gd name="T13" fmla="*/ 14 h 28"/>
                <a:gd name="T14" fmla="*/ 12 w 18"/>
                <a:gd name="T15" fmla="*/ 8 h 28"/>
                <a:gd name="T16" fmla="*/ 7 w 18"/>
                <a:gd name="T17" fmla="*/ 4 h 28"/>
                <a:gd name="T18" fmla="*/ 6 w 18"/>
                <a:gd name="T19" fmla="*/ 5 h 28"/>
                <a:gd name="T20" fmla="*/ 5 w 18"/>
                <a:gd name="T21" fmla="*/ 8 h 28"/>
                <a:gd name="T22" fmla="*/ 5 w 18"/>
                <a:gd name="T23" fmla="*/ 11 h 28"/>
                <a:gd name="T24" fmla="*/ 5 w 18"/>
                <a:gd name="T25" fmla="*/ 14 h 28"/>
                <a:gd name="T26" fmla="*/ 4 w 18"/>
                <a:gd name="T27" fmla="*/ 14 h 28"/>
                <a:gd name="T28" fmla="*/ 1 w 18"/>
                <a:gd name="T29" fmla="*/ 13 h 28"/>
                <a:gd name="T30" fmla="*/ 0 w 18"/>
                <a:gd name="T31" fmla="*/ 10 h 28"/>
                <a:gd name="T32" fmla="*/ 2 w 18"/>
                <a:gd name="T33" fmla="*/ 3 h 28"/>
                <a:gd name="T34" fmla="*/ 7 w 18"/>
                <a:gd name="T35" fmla="*/ 0 h 28"/>
                <a:gd name="T36" fmla="*/ 16 w 18"/>
                <a:gd name="T37" fmla="*/ 5 h 28"/>
                <a:gd name="T38" fmla="*/ 18 w 18"/>
                <a:gd name="T3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8" y="13"/>
                  </a:moveTo>
                  <a:cubicBezTo>
                    <a:pt x="18" y="16"/>
                    <a:pt x="18" y="18"/>
                    <a:pt x="18" y="21"/>
                  </a:cubicBezTo>
                  <a:cubicBezTo>
                    <a:pt x="17" y="23"/>
                    <a:pt x="17" y="25"/>
                    <a:pt x="16" y="26"/>
                  </a:cubicBezTo>
                  <a:cubicBezTo>
                    <a:pt x="16" y="27"/>
                    <a:pt x="15" y="28"/>
                    <a:pt x="14" y="28"/>
                  </a:cubicBezTo>
                  <a:cubicBezTo>
                    <a:pt x="13" y="28"/>
                    <a:pt x="12" y="27"/>
                    <a:pt x="12" y="27"/>
                  </a:cubicBezTo>
                  <a:cubicBezTo>
                    <a:pt x="12" y="25"/>
                    <a:pt x="13" y="23"/>
                    <a:pt x="13" y="21"/>
                  </a:cubicBezTo>
                  <a:cubicBezTo>
                    <a:pt x="13" y="19"/>
                    <a:pt x="13" y="16"/>
                    <a:pt x="13" y="14"/>
                  </a:cubicBezTo>
                  <a:cubicBezTo>
                    <a:pt x="13" y="12"/>
                    <a:pt x="13" y="9"/>
                    <a:pt x="12" y="8"/>
                  </a:cubicBezTo>
                  <a:cubicBezTo>
                    <a:pt x="11" y="5"/>
                    <a:pt x="9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11" y="0"/>
                    <a:pt x="14" y="2"/>
                    <a:pt x="16" y="5"/>
                  </a:cubicBezTo>
                  <a:cubicBezTo>
                    <a:pt x="17" y="7"/>
                    <a:pt x="18" y="10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4" name="Freeform 113"/>
            <p:cNvSpPr>
              <a:spLocks noEditPoints="1"/>
            </p:cNvSpPr>
            <p:nvPr/>
          </p:nvSpPr>
          <p:spPr bwMode="auto">
            <a:xfrm>
              <a:off x="1457325" y="92075"/>
              <a:ext cx="98425" cy="79375"/>
            </a:xfrm>
            <a:custGeom>
              <a:avLst/>
              <a:gdLst>
                <a:gd name="T0" fmla="*/ 32 w 32"/>
                <a:gd name="T1" fmla="*/ 17 h 26"/>
                <a:gd name="T2" fmla="*/ 29 w 32"/>
                <a:gd name="T3" fmla="*/ 23 h 26"/>
                <a:gd name="T4" fmla="*/ 24 w 32"/>
                <a:gd name="T5" fmla="*/ 26 h 26"/>
                <a:gd name="T6" fmla="*/ 21 w 32"/>
                <a:gd name="T7" fmla="*/ 23 h 26"/>
                <a:gd name="T8" fmla="*/ 20 w 32"/>
                <a:gd name="T9" fmla="*/ 18 h 26"/>
                <a:gd name="T10" fmla="*/ 18 w 32"/>
                <a:gd name="T11" fmla="*/ 20 h 26"/>
                <a:gd name="T12" fmla="*/ 16 w 32"/>
                <a:gd name="T13" fmla="*/ 21 h 26"/>
                <a:gd name="T14" fmla="*/ 14 w 32"/>
                <a:gd name="T15" fmla="*/ 23 h 26"/>
                <a:gd name="T16" fmla="*/ 10 w 32"/>
                <a:gd name="T17" fmla="*/ 26 h 26"/>
                <a:gd name="T18" fmla="*/ 9 w 32"/>
                <a:gd name="T19" fmla="*/ 26 h 26"/>
                <a:gd name="T20" fmla="*/ 7 w 32"/>
                <a:gd name="T21" fmla="*/ 26 h 26"/>
                <a:gd name="T22" fmla="*/ 6 w 32"/>
                <a:gd name="T23" fmla="*/ 24 h 26"/>
                <a:gd name="T24" fmla="*/ 6 w 32"/>
                <a:gd name="T25" fmla="*/ 23 h 26"/>
                <a:gd name="T26" fmla="*/ 8 w 32"/>
                <a:gd name="T27" fmla="*/ 17 h 26"/>
                <a:gd name="T28" fmla="*/ 9 w 32"/>
                <a:gd name="T29" fmla="*/ 8 h 26"/>
                <a:gd name="T30" fmla="*/ 8 w 32"/>
                <a:gd name="T31" fmla="*/ 5 h 26"/>
                <a:gd name="T32" fmla="*/ 6 w 32"/>
                <a:gd name="T33" fmla="*/ 8 h 26"/>
                <a:gd name="T34" fmla="*/ 5 w 32"/>
                <a:gd name="T35" fmla="*/ 11 h 26"/>
                <a:gd name="T36" fmla="*/ 3 w 32"/>
                <a:gd name="T37" fmla="*/ 12 h 26"/>
                <a:gd name="T38" fmla="*/ 0 w 32"/>
                <a:gd name="T39" fmla="*/ 11 h 26"/>
                <a:gd name="T40" fmla="*/ 2 w 32"/>
                <a:gd name="T41" fmla="*/ 5 h 26"/>
                <a:gd name="T42" fmla="*/ 8 w 32"/>
                <a:gd name="T43" fmla="*/ 1 h 26"/>
                <a:gd name="T44" fmla="*/ 13 w 32"/>
                <a:gd name="T45" fmla="*/ 4 h 26"/>
                <a:gd name="T46" fmla="*/ 14 w 32"/>
                <a:gd name="T47" fmla="*/ 10 h 26"/>
                <a:gd name="T48" fmla="*/ 14 w 32"/>
                <a:gd name="T49" fmla="*/ 13 h 26"/>
                <a:gd name="T50" fmla="*/ 13 w 32"/>
                <a:gd name="T51" fmla="*/ 15 h 26"/>
                <a:gd name="T52" fmla="*/ 13 w 32"/>
                <a:gd name="T53" fmla="*/ 18 h 26"/>
                <a:gd name="T54" fmla="*/ 12 w 32"/>
                <a:gd name="T55" fmla="*/ 20 h 26"/>
                <a:gd name="T56" fmla="*/ 14 w 32"/>
                <a:gd name="T57" fmla="*/ 19 h 26"/>
                <a:gd name="T58" fmla="*/ 15 w 32"/>
                <a:gd name="T59" fmla="*/ 17 h 26"/>
                <a:gd name="T60" fmla="*/ 18 w 32"/>
                <a:gd name="T61" fmla="*/ 16 h 26"/>
                <a:gd name="T62" fmla="*/ 20 w 32"/>
                <a:gd name="T63" fmla="*/ 14 h 26"/>
                <a:gd name="T64" fmla="*/ 20 w 32"/>
                <a:gd name="T65" fmla="*/ 5 h 26"/>
                <a:gd name="T66" fmla="*/ 21 w 32"/>
                <a:gd name="T67" fmla="*/ 1 h 26"/>
                <a:gd name="T68" fmla="*/ 24 w 32"/>
                <a:gd name="T69" fmla="*/ 0 h 26"/>
                <a:gd name="T70" fmla="*/ 26 w 32"/>
                <a:gd name="T71" fmla="*/ 1 h 26"/>
                <a:gd name="T72" fmla="*/ 25 w 32"/>
                <a:gd name="T73" fmla="*/ 6 h 26"/>
                <a:gd name="T74" fmla="*/ 25 w 32"/>
                <a:gd name="T75" fmla="*/ 13 h 26"/>
                <a:gd name="T76" fmla="*/ 27 w 32"/>
                <a:gd name="T77" fmla="*/ 12 h 26"/>
                <a:gd name="T78" fmla="*/ 30 w 32"/>
                <a:gd name="T79" fmla="*/ 14 h 26"/>
                <a:gd name="T80" fmla="*/ 32 w 32"/>
                <a:gd name="T81" fmla="*/ 17 h 26"/>
                <a:gd name="T82" fmla="*/ 28 w 32"/>
                <a:gd name="T83" fmla="*/ 17 h 26"/>
                <a:gd name="T84" fmla="*/ 26 w 32"/>
                <a:gd name="T85" fmla="*/ 16 h 26"/>
                <a:gd name="T86" fmla="*/ 25 w 32"/>
                <a:gd name="T87" fmla="*/ 16 h 26"/>
                <a:gd name="T88" fmla="*/ 25 w 32"/>
                <a:gd name="T89" fmla="*/ 21 h 26"/>
                <a:gd name="T90" fmla="*/ 27 w 32"/>
                <a:gd name="T91" fmla="*/ 20 h 26"/>
                <a:gd name="T92" fmla="*/ 28 w 32"/>
                <a:gd name="T9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6">
                  <a:moveTo>
                    <a:pt x="32" y="17"/>
                  </a:moveTo>
                  <a:cubicBezTo>
                    <a:pt x="32" y="19"/>
                    <a:pt x="31" y="21"/>
                    <a:pt x="29" y="23"/>
                  </a:cubicBezTo>
                  <a:cubicBezTo>
                    <a:pt x="27" y="25"/>
                    <a:pt x="26" y="26"/>
                    <a:pt x="24" y="26"/>
                  </a:cubicBezTo>
                  <a:cubicBezTo>
                    <a:pt x="23" y="26"/>
                    <a:pt x="22" y="25"/>
                    <a:pt x="21" y="23"/>
                  </a:cubicBezTo>
                  <a:cubicBezTo>
                    <a:pt x="21" y="22"/>
                    <a:pt x="20" y="20"/>
                    <a:pt x="20" y="1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0"/>
                    <a:pt x="16" y="21"/>
                  </a:cubicBezTo>
                  <a:cubicBezTo>
                    <a:pt x="16" y="22"/>
                    <a:pt x="15" y="22"/>
                    <a:pt x="14" y="23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6"/>
                    <a:pt x="9" y="26"/>
                    <a:pt x="9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2"/>
                    <a:pt x="7" y="20"/>
                    <a:pt x="8" y="17"/>
                  </a:cubicBezTo>
                  <a:cubicBezTo>
                    <a:pt x="8" y="13"/>
                    <a:pt x="9" y="11"/>
                    <a:pt x="9" y="8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1" y="12"/>
                    <a:pt x="1" y="12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4" y="3"/>
                    <a:pt x="6" y="1"/>
                    <a:pt x="8" y="1"/>
                  </a:cubicBezTo>
                  <a:cubicBezTo>
                    <a:pt x="10" y="1"/>
                    <a:pt x="12" y="2"/>
                    <a:pt x="13" y="4"/>
                  </a:cubicBezTo>
                  <a:cubicBezTo>
                    <a:pt x="13" y="5"/>
                    <a:pt x="14" y="7"/>
                    <a:pt x="14" y="10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4" y="14"/>
                    <a:pt x="13" y="14"/>
                    <a:pt x="13" y="15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19"/>
                    <a:pt x="13" y="19"/>
                    <a:pt x="12" y="20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6" y="17"/>
                    <a:pt x="17" y="16"/>
                    <a:pt x="18" y="16"/>
                  </a:cubicBezTo>
                  <a:cubicBezTo>
                    <a:pt x="19" y="15"/>
                    <a:pt x="19" y="15"/>
                    <a:pt x="20" y="14"/>
                  </a:cubicBezTo>
                  <a:cubicBezTo>
                    <a:pt x="20" y="11"/>
                    <a:pt x="20" y="8"/>
                    <a:pt x="20" y="5"/>
                  </a:cubicBezTo>
                  <a:cubicBezTo>
                    <a:pt x="21" y="3"/>
                    <a:pt x="21" y="1"/>
                    <a:pt x="21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5" y="2"/>
                    <a:pt x="25" y="4"/>
                    <a:pt x="25" y="6"/>
                  </a:cubicBezTo>
                  <a:cubicBezTo>
                    <a:pt x="25" y="8"/>
                    <a:pt x="25" y="10"/>
                    <a:pt x="25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30" y="13"/>
                    <a:pt x="30" y="14"/>
                  </a:cubicBezTo>
                  <a:cubicBezTo>
                    <a:pt x="31" y="15"/>
                    <a:pt x="32" y="16"/>
                    <a:pt x="32" y="17"/>
                  </a:cubicBezTo>
                  <a:close/>
                  <a:moveTo>
                    <a:pt x="28" y="17"/>
                  </a:moveTo>
                  <a:cubicBezTo>
                    <a:pt x="28" y="16"/>
                    <a:pt x="27" y="16"/>
                    <a:pt x="26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5" y="19"/>
                    <a:pt x="25" y="21"/>
                    <a:pt x="25" y="21"/>
                  </a:cubicBezTo>
                  <a:cubicBezTo>
                    <a:pt x="26" y="21"/>
                    <a:pt x="26" y="21"/>
                    <a:pt x="27" y="20"/>
                  </a:cubicBezTo>
                  <a:cubicBezTo>
                    <a:pt x="27" y="19"/>
                    <a:pt x="28" y="18"/>
                    <a:pt x="2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18278" y="926679"/>
            <a:ext cx="1315522" cy="5939637"/>
            <a:chOff x="0" y="0"/>
            <a:chExt cx="1042988" cy="4210051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84150" y="142875"/>
              <a:ext cx="858838" cy="4067176"/>
            </a:xfrm>
            <a:custGeom>
              <a:avLst/>
              <a:gdLst>
                <a:gd name="T0" fmla="*/ 259 w 284"/>
                <a:gd name="T1" fmla="*/ 352 h 1340"/>
                <a:gd name="T2" fmla="*/ 261 w 284"/>
                <a:gd name="T3" fmla="*/ 363 h 1340"/>
                <a:gd name="T4" fmla="*/ 261 w 284"/>
                <a:gd name="T5" fmla="*/ 371 h 1340"/>
                <a:gd name="T6" fmla="*/ 204 w 284"/>
                <a:gd name="T7" fmla="*/ 485 h 1340"/>
                <a:gd name="T8" fmla="*/ 204 w 284"/>
                <a:gd name="T9" fmla="*/ 496 h 1340"/>
                <a:gd name="T10" fmla="*/ 218 w 284"/>
                <a:gd name="T11" fmla="*/ 496 h 1340"/>
                <a:gd name="T12" fmla="*/ 219 w 284"/>
                <a:gd name="T13" fmla="*/ 557 h 1340"/>
                <a:gd name="T14" fmla="*/ 234 w 284"/>
                <a:gd name="T15" fmla="*/ 557 h 1340"/>
                <a:gd name="T16" fmla="*/ 234 w 284"/>
                <a:gd name="T17" fmla="*/ 1340 h 1340"/>
                <a:gd name="T18" fmla="*/ 18 w 284"/>
                <a:gd name="T19" fmla="*/ 1340 h 1340"/>
                <a:gd name="T20" fmla="*/ 18 w 284"/>
                <a:gd name="T21" fmla="*/ 560 h 1340"/>
                <a:gd name="T22" fmla="*/ 34 w 284"/>
                <a:gd name="T23" fmla="*/ 560 h 1340"/>
                <a:gd name="T24" fmla="*/ 33 w 284"/>
                <a:gd name="T25" fmla="*/ 496 h 1340"/>
                <a:gd name="T26" fmla="*/ 47 w 284"/>
                <a:gd name="T27" fmla="*/ 496 h 1340"/>
                <a:gd name="T28" fmla="*/ 47 w 284"/>
                <a:gd name="T29" fmla="*/ 458 h 1340"/>
                <a:gd name="T30" fmla="*/ 35 w 284"/>
                <a:gd name="T31" fmla="*/ 442 h 1340"/>
                <a:gd name="T32" fmla="*/ 11 w 284"/>
                <a:gd name="T33" fmla="*/ 261 h 1340"/>
                <a:gd name="T34" fmla="*/ 5 w 284"/>
                <a:gd name="T35" fmla="*/ 189 h 1340"/>
                <a:gd name="T36" fmla="*/ 6 w 284"/>
                <a:gd name="T37" fmla="*/ 182 h 1340"/>
                <a:gd name="T38" fmla="*/ 6 w 284"/>
                <a:gd name="T39" fmla="*/ 177 h 1340"/>
                <a:gd name="T40" fmla="*/ 29 w 284"/>
                <a:gd name="T41" fmla="*/ 154 h 1340"/>
                <a:gd name="T42" fmla="*/ 29 w 284"/>
                <a:gd name="T43" fmla="*/ 154 h 1340"/>
                <a:gd name="T44" fmla="*/ 55 w 284"/>
                <a:gd name="T45" fmla="*/ 166 h 1340"/>
                <a:gd name="T46" fmla="*/ 60 w 284"/>
                <a:gd name="T47" fmla="*/ 160 h 1340"/>
                <a:gd name="T48" fmla="*/ 83 w 284"/>
                <a:gd name="T49" fmla="*/ 138 h 1340"/>
                <a:gd name="T50" fmla="*/ 83 w 284"/>
                <a:gd name="T51" fmla="*/ 138 h 1340"/>
                <a:gd name="T52" fmla="*/ 110 w 284"/>
                <a:gd name="T53" fmla="*/ 155 h 1340"/>
                <a:gd name="T54" fmla="*/ 119 w 284"/>
                <a:gd name="T55" fmla="*/ 158 h 1340"/>
                <a:gd name="T56" fmla="*/ 119 w 284"/>
                <a:gd name="T57" fmla="*/ 32 h 1340"/>
                <a:gd name="T58" fmla="*/ 175 w 284"/>
                <a:gd name="T59" fmla="*/ 32 h 1340"/>
                <a:gd name="T60" fmla="*/ 175 w 284"/>
                <a:gd name="T61" fmla="*/ 207 h 1340"/>
                <a:gd name="T62" fmla="*/ 189 w 284"/>
                <a:gd name="T63" fmla="*/ 211 h 1340"/>
                <a:gd name="T64" fmla="*/ 224 w 284"/>
                <a:gd name="T65" fmla="*/ 31 h 1340"/>
                <a:gd name="T66" fmla="*/ 278 w 284"/>
                <a:gd name="T67" fmla="*/ 39 h 1340"/>
                <a:gd name="T68" fmla="*/ 238 w 284"/>
                <a:gd name="T69" fmla="*/ 246 h 1340"/>
                <a:gd name="T70" fmla="*/ 238 w 284"/>
                <a:gd name="T71" fmla="*/ 252 h 1340"/>
                <a:gd name="T72" fmla="*/ 247 w 284"/>
                <a:gd name="T73" fmla="*/ 318 h 1340"/>
                <a:gd name="T74" fmla="*/ 248 w 284"/>
                <a:gd name="T75" fmla="*/ 320 h 1340"/>
                <a:gd name="T76" fmla="*/ 259 w 284"/>
                <a:gd name="T77" fmla="*/ 352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4" h="1340">
                  <a:moveTo>
                    <a:pt x="259" y="352"/>
                  </a:moveTo>
                  <a:cubicBezTo>
                    <a:pt x="260" y="355"/>
                    <a:pt x="261" y="359"/>
                    <a:pt x="261" y="363"/>
                  </a:cubicBezTo>
                  <a:cubicBezTo>
                    <a:pt x="261" y="366"/>
                    <a:pt x="261" y="369"/>
                    <a:pt x="261" y="371"/>
                  </a:cubicBezTo>
                  <a:cubicBezTo>
                    <a:pt x="258" y="405"/>
                    <a:pt x="232" y="458"/>
                    <a:pt x="204" y="485"/>
                  </a:cubicBezTo>
                  <a:cubicBezTo>
                    <a:pt x="204" y="496"/>
                    <a:pt x="204" y="496"/>
                    <a:pt x="204" y="496"/>
                  </a:cubicBezTo>
                  <a:cubicBezTo>
                    <a:pt x="218" y="496"/>
                    <a:pt x="218" y="496"/>
                    <a:pt x="218" y="496"/>
                  </a:cubicBezTo>
                  <a:cubicBezTo>
                    <a:pt x="219" y="557"/>
                    <a:pt x="219" y="557"/>
                    <a:pt x="219" y="557"/>
                  </a:cubicBezTo>
                  <a:cubicBezTo>
                    <a:pt x="234" y="557"/>
                    <a:pt x="234" y="557"/>
                    <a:pt x="234" y="557"/>
                  </a:cubicBezTo>
                  <a:cubicBezTo>
                    <a:pt x="234" y="1340"/>
                    <a:pt x="234" y="1340"/>
                    <a:pt x="234" y="1340"/>
                  </a:cubicBezTo>
                  <a:cubicBezTo>
                    <a:pt x="18" y="1340"/>
                    <a:pt x="18" y="1340"/>
                    <a:pt x="18" y="1340"/>
                  </a:cubicBezTo>
                  <a:cubicBezTo>
                    <a:pt x="18" y="560"/>
                    <a:pt x="18" y="560"/>
                    <a:pt x="18" y="560"/>
                  </a:cubicBezTo>
                  <a:cubicBezTo>
                    <a:pt x="34" y="560"/>
                    <a:pt x="34" y="560"/>
                    <a:pt x="34" y="560"/>
                  </a:cubicBezTo>
                  <a:cubicBezTo>
                    <a:pt x="33" y="496"/>
                    <a:pt x="33" y="496"/>
                    <a:pt x="33" y="496"/>
                  </a:cubicBezTo>
                  <a:cubicBezTo>
                    <a:pt x="47" y="496"/>
                    <a:pt x="47" y="496"/>
                    <a:pt x="47" y="496"/>
                  </a:cubicBezTo>
                  <a:cubicBezTo>
                    <a:pt x="47" y="458"/>
                    <a:pt x="47" y="458"/>
                    <a:pt x="47" y="458"/>
                  </a:cubicBezTo>
                  <a:cubicBezTo>
                    <a:pt x="43" y="453"/>
                    <a:pt x="39" y="448"/>
                    <a:pt x="35" y="442"/>
                  </a:cubicBezTo>
                  <a:cubicBezTo>
                    <a:pt x="8" y="397"/>
                    <a:pt x="0" y="329"/>
                    <a:pt x="11" y="261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5" y="187"/>
                    <a:pt x="5" y="185"/>
                    <a:pt x="6" y="182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4" y="166"/>
                    <a:pt x="15" y="156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40" y="153"/>
                    <a:pt x="51" y="158"/>
                    <a:pt x="55" y="166"/>
                  </a:cubicBezTo>
                  <a:cubicBezTo>
                    <a:pt x="56" y="164"/>
                    <a:pt x="58" y="162"/>
                    <a:pt x="60" y="160"/>
                  </a:cubicBezTo>
                  <a:cubicBezTo>
                    <a:pt x="60" y="149"/>
                    <a:pt x="70" y="140"/>
                    <a:pt x="83" y="138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96" y="137"/>
                    <a:pt x="108" y="144"/>
                    <a:pt x="110" y="155"/>
                  </a:cubicBezTo>
                  <a:cubicBezTo>
                    <a:pt x="113" y="155"/>
                    <a:pt x="116" y="156"/>
                    <a:pt x="119" y="158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0"/>
                    <a:pt x="175" y="1"/>
                    <a:pt x="175" y="32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80" y="209"/>
                    <a:pt x="185" y="210"/>
                    <a:pt x="189" y="211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30" y="3"/>
                    <a:pt x="284" y="11"/>
                    <a:pt x="278" y="39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9" y="248"/>
                    <a:pt x="239" y="250"/>
                    <a:pt x="238" y="252"/>
                  </a:cubicBezTo>
                  <a:cubicBezTo>
                    <a:pt x="233" y="273"/>
                    <a:pt x="240" y="295"/>
                    <a:pt x="247" y="318"/>
                  </a:cubicBezTo>
                  <a:cubicBezTo>
                    <a:pt x="248" y="320"/>
                    <a:pt x="248" y="320"/>
                    <a:pt x="248" y="320"/>
                  </a:cubicBezTo>
                  <a:cubicBezTo>
                    <a:pt x="254" y="327"/>
                    <a:pt x="258" y="339"/>
                    <a:pt x="259" y="352"/>
                  </a:cubicBezTo>
                  <a:close/>
                </a:path>
              </a:pathLst>
            </a:custGeom>
            <a:solidFill>
              <a:srgbClr val="356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0" y="528638"/>
              <a:ext cx="873125" cy="1038225"/>
            </a:xfrm>
            <a:custGeom>
              <a:avLst/>
              <a:gdLst>
                <a:gd name="T0" fmla="*/ 242 w 289"/>
                <a:gd name="T1" fmla="*/ 77 h 342"/>
                <a:gd name="T2" fmla="*/ 233 w 289"/>
                <a:gd name="T3" fmla="*/ 249 h 342"/>
                <a:gd name="T4" fmla="*/ 39 w 289"/>
                <a:gd name="T5" fmla="*/ 267 h 342"/>
                <a:gd name="T6" fmla="*/ 24 w 289"/>
                <a:gd name="T7" fmla="*/ 43 h 342"/>
                <a:gd name="T8" fmla="*/ 242 w 289"/>
                <a:gd name="T9" fmla="*/ 7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342">
                  <a:moveTo>
                    <a:pt x="242" y="77"/>
                  </a:moveTo>
                  <a:cubicBezTo>
                    <a:pt x="229" y="127"/>
                    <a:pt x="289" y="181"/>
                    <a:pt x="233" y="249"/>
                  </a:cubicBezTo>
                  <a:cubicBezTo>
                    <a:pt x="183" y="310"/>
                    <a:pt x="83" y="342"/>
                    <a:pt x="39" y="267"/>
                  </a:cubicBezTo>
                  <a:cubicBezTo>
                    <a:pt x="6" y="212"/>
                    <a:pt x="0" y="123"/>
                    <a:pt x="24" y="43"/>
                  </a:cubicBezTo>
                  <a:cubicBezTo>
                    <a:pt x="36" y="0"/>
                    <a:pt x="254" y="27"/>
                    <a:pt x="242" y="77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66688" y="458788"/>
              <a:ext cx="241300" cy="512763"/>
            </a:xfrm>
            <a:custGeom>
              <a:avLst/>
              <a:gdLst>
                <a:gd name="T0" fmla="*/ 61 w 80"/>
                <a:gd name="T1" fmla="*/ 20 h 169"/>
                <a:gd name="T2" fmla="*/ 76 w 80"/>
                <a:gd name="T3" fmla="*/ 128 h 169"/>
                <a:gd name="T4" fmla="*/ 16 w 80"/>
                <a:gd name="T5" fmla="*/ 134 h 169"/>
                <a:gd name="T6" fmla="*/ 1 w 80"/>
                <a:gd name="T7" fmla="*/ 26 h 169"/>
                <a:gd name="T8" fmla="*/ 24 w 80"/>
                <a:gd name="T9" fmla="*/ 1 h 169"/>
                <a:gd name="T10" fmla="*/ 24 w 80"/>
                <a:gd name="T11" fmla="*/ 1 h 169"/>
                <a:gd name="T12" fmla="*/ 61 w 80"/>
                <a:gd name="T13" fmla="*/ 2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69">
                  <a:moveTo>
                    <a:pt x="61" y="20"/>
                  </a:moveTo>
                  <a:cubicBezTo>
                    <a:pt x="76" y="128"/>
                    <a:pt x="76" y="128"/>
                    <a:pt x="76" y="128"/>
                  </a:cubicBezTo>
                  <a:cubicBezTo>
                    <a:pt x="80" y="153"/>
                    <a:pt x="21" y="169"/>
                    <a:pt x="16" y="13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4"/>
                    <a:pt x="10" y="3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38" y="0"/>
                    <a:pt x="59" y="8"/>
                    <a:pt x="61" y="20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0638" y="471488"/>
              <a:ext cx="217488" cy="488950"/>
            </a:xfrm>
            <a:custGeom>
              <a:avLst/>
              <a:gdLst>
                <a:gd name="T0" fmla="*/ 63 w 72"/>
                <a:gd name="T1" fmla="*/ 25 h 161"/>
                <a:gd name="T2" fmla="*/ 70 w 72"/>
                <a:gd name="T3" fmla="*/ 125 h 161"/>
                <a:gd name="T4" fmla="*/ 9 w 72"/>
                <a:gd name="T5" fmla="*/ 133 h 161"/>
                <a:gd name="T6" fmla="*/ 2 w 72"/>
                <a:gd name="T7" fmla="*/ 33 h 161"/>
                <a:gd name="T8" fmla="*/ 63 w 72"/>
                <a:gd name="T9" fmla="*/ 2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1">
                  <a:moveTo>
                    <a:pt x="63" y="25"/>
                  </a:moveTo>
                  <a:cubicBezTo>
                    <a:pt x="70" y="125"/>
                    <a:pt x="70" y="125"/>
                    <a:pt x="70" y="125"/>
                  </a:cubicBezTo>
                  <a:cubicBezTo>
                    <a:pt x="72" y="156"/>
                    <a:pt x="11" y="161"/>
                    <a:pt x="9" y="1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6"/>
                    <a:pt x="61" y="0"/>
                    <a:pt x="63" y="25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41338" y="6350"/>
              <a:ext cx="327025" cy="874713"/>
            </a:xfrm>
            <a:custGeom>
              <a:avLst/>
              <a:gdLst>
                <a:gd name="T0" fmla="*/ 103 w 108"/>
                <a:gd name="T1" fmla="*/ 37 h 288"/>
                <a:gd name="T2" fmla="*/ 60 w 108"/>
                <a:gd name="T3" fmla="*/ 260 h 288"/>
                <a:gd name="T4" fmla="*/ 5 w 108"/>
                <a:gd name="T5" fmla="*/ 252 h 288"/>
                <a:gd name="T6" fmla="*/ 49 w 108"/>
                <a:gd name="T7" fmla="*/ 28 h 288"/>
                <a:gd name="T8" fmla="*/ 103 w 108"/>
                <a:gd name="T9" fmla="*/ 3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88">
                  <a:moveTo>
                    <a:pt x="103" y="37"/>
                  </a:moveTo>
                  <a:cubicBezTo>
                    <a:pt x="60" y="260"/>
                    <a:pt x="60" y="260"/>
                    <a:pt x="60" y="260"/>
                  </a:cubicBezTo>
                  <a:cubicBezTo>
                    <a:pt x="54" y="288"/>
                    <a:pt x="0" y="280"/>
                    <a:pt x="5" y="252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4" y="0"/>
                    <a:pt x="108" y="9"/>
                    <a:pt x="103" y="37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68300" y="0"/>
              <a:ext cx="173038" cy="877888"/>
            </a:xfrm>
            <a:custGeom>
              <a:avLst/>
              <a:gdLst>
                <a:gd name="T0" fmla="*/ 57 w 57"/>
                <a:gd name="T1" fmla="*/ 32 h 289"/>
                <a:gd name="T2" fmla="*/ 56 w 57"/>
                <a:gd name="T3" fmla="*/ 257 h 289"/>
                <a:gd name="T4" fmla="*/ 0 w 57"/>
                <a:gd name="T5" fmla="*/ 257 h 289"/>
                <a:gd name="T6" fmla="*/ 1 w 57"/>
                <a:gd name="T7" fmla="*/ 31 h 289"/>
                <a:gd name="T8" fmla="*/ 57 w 57"/>
                <a:gd name="T9" fmla="*/ 3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89">
                  <a:moveTo>
                    <a:pt x="57" y="32"/>
                  </a:moveTo>
                  <a:cubicBezTo>
                    <a:pt x="56" y="257"/>
                    <a:pt x="56" y="257"/>
                    <a:pt x="56" y="257"/>
                  </a:cubicBezTo>
                  <a:cubicBezTo>
                    <a:pt x="56" y="289"/>
                    <a:pt x="0" y="288"/>
                    <a:pt x="0" y="257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0"/>
                    <a:pt x="57" y="0"/>
                    <a:pt x="57" y="3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3813" y="461963"/>
              <a:ext cx="196850" cy="442913"/>
            </a:xfrm>
            <a:custGeom>
              <a:avLst/>
              <a:gdLst>
                <a:gd name="T0" fmla="*/ 52 w 65"/>
                <a:gd name="T1" fmla="*/ 19 h 146"/>
                <a:gd name="T2" fmla="*/ 64 w 65"/>
                <a:gd name="T3" fmla="*/ 122 h 146"/>
                <a:gd name="T4" fmla="*/ 41 w 65"/>
                <a:gd name="T5" fmla="*/ 145 h 146"/>
                <a:gd name="T6" fmla="*/ 41 w 65"/>
                <a:gd name="T7" fmla="*/ 145 h 146"/>
                <a:gd name="T8" fmla="*/ 13 w 65"/>
                <a:gd name="T9" fmla="*/ 128 h 146"/>
                <a:gd name="T10" fmla="*/ 1 w 65"/>
                <a:gd name="T11" fmla="*/ 24 h 146"/>
                <a:gd name="T12" fmla="*/ 24 w 65"/>
                <a:gd name="T13" fmla="*/ 2 h 146"/>
                <a:gd name="T14" fmla="*/ 24 w 65"/>
                <a:gd name="T15" fmla="*/ 2 h 146"/>
                <a:gd name="T16" fmla="*/ 52 w 65"/>
                <a:gd name="T17" fmla="*/ 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6">
                  <a:moveTo>
                    <a:pt x="52" y="19"/>
                  </a:moveTo>
                  <a:cubicBezTo>
                    <a:pt x="64" y="122"/>
                    <a:pt x="64" y="122"/>
                    <a:pt x="64" y="122"/>
                  </a:cubicBezTo>
                  <a:cubicBezTo>
                    <a:pt x="65" y="133"/>
                    <a:pt x="55" y="143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27" y="146"/>
                    <a:pt x="15" y="139"/>
                    <a:pt x="13" y="128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13"/>
                    <a:pt x="10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8" y="0"/>
                    <a:pt x="51" y="8"/>
                    <a:pt x="52" y="19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50813" y="1168401"/>
              <a:ext cx="477838" cy="868363"/>
            </a:xfrm>
            <a:custGeom>
              <a:avLst/>
              <a:gdLst>
                <a:gd name="T0" fmla="*/ 301 w 301"/>
                <a:gd name="T1" fmla="*/ 0 h 547"/>
                <a:gd name="T2" fmla="*/ 301 w 301"/>
                <a:gd name="T3" fmla="*/ 547 h 547"/>
                <a:gd name="T4" fmla="*/ 0 w 301"/>
                <a:gd name="T5" fmla="*/ 398 h 547"/>
                <a:gd name="T6" fmla="*/ 2 w 301"/>
                <a:gd name="T7" fmla="*/ 107 h 547"/>
                <a:gd name="T8" fmla="*/ 301 w 301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47">
                  <a:moveTo>
                    <a:pt x="301" y="0"/>
                  </a:moveTo>
                  <a:lnTo>
                    <a:pt x="301" y="547"/>
                  </a:lnTo>
                  <a:lnTo>
                    <a:pt x="0" y="398"/>
                  </a:lnTo>
                  <a:lnTo>
                    <a:pt x="2" y="107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7325" y="412750"/>
              <a:ext cx="203200" cy="479425"/>
            </a:xfrm>
            <a:custGeom>
              <a:avLst/>
              <a:gdLst>
                <a:gd name="T0" fmla="*/ 52 w 67"/>
                <a:gd name="T1" fmla="*/ 20 h 158"/>
                <a:gd name="T2" fmla="*/ 65 w 67"/>
                <a:gd name="T3" fmla="*/ 132 h 158"/>
                <a:gd name="T4" fmla="*/ 42 w 67"/>
                <a:gd name="T5" fmla="*/ 157 h 158"/>
                <a:gd name="T6" fmla="*/ 42 w 67"/>
                <a:gd name="T7" fmla="*/ 157 h 158"/>
                <a:gd name="T8" fmla="*/ 14 w 67"/>
                <a:gd name="T9" fmla="*/ 138 h 158"/>
                <a:gd name="T10" fmla="*/ 2 w 67"/>
                <a:gd name="T11" fmla="*/ 26 h 158"/>
                <a:gd name="T12" fmla="*/ 24 w 67"/>
                <a:gd name="T13" fmla="*/ 1 h 158"/>
                <a:gd name="T14" fmla="*/ 24 w 67"/>
                <a:gd name="T15" fmla="*/ 1 h 158"/>
                <a:gd name="T16" fmla="*/ 52 w 67"/>
                <a:gd name="T17" fmla="*/ 2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52" y="2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7" y="144"/>
                    <a:pt x="56" y="155"/>
                    <a:pt x="42" y="157"/>
                  </a:cubicBezTo>
                  <a:cubicBezTo>
                    <a:pt x="42" y="157"/>
                    <a:pt x="42" y="157"/>
                    <a:pt x="42" y="157"/>
                  </a:cubicBezTo>
                  <a:cubicBezTo>
                    <a:pt x="28" y="158"/>
                    <a:pt x="16" y="150"/>
                    <a:pt x="14" y="13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14"/>
                    <a:pt x="10" y="3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38" y="0"/>
                    <a:pt x="51" y="8"/>
                    <a:pt x="52" y="20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23838" y="954088"/>
              <a:ext cx="565150" cy="473075"/>
            </a:xfrm>
            <a:custGeom>
              <a:avLst/>
              <a:gdLst>
                <a:gd name="T0" fmla="*/ 168 w 187"/>
                <a:gd name="T1" fmla="*/ 32 h 156"/>
                <a:gd name="T2" fmla="*/ 133 w 187"/>
                <a:gd name="T3" fmla="*/ 140 h 156"/>
                <a:gd name="T4" fmla="*/ 19 w 187"/>
                <a:gd name="T5" fmla="*/ 112 h 156"/>
                <a:gd name="T6" fmla="*/ 64 w 187"/>
                <a:gd name="T7" fmla="*/ 25 h 156"/>
                <a:gd name="T8" fmla="*/ 168 w 187"/>
                <a:gd name="T9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6">
                  <a:moveTo>
                    <a:pt x="168" y="32"/>
                  </a:moveTo>
                  <a:cubicBezTo>
                    <a:pt x="187" y="64"/>
                    <a:pt x="177" y="124"/>
                    <a:pt x="133" y="140"/>
                  </a:cubicBezTo>
                  <a:cubicBezTo>
                    <a:pt x="90" y="156"/>
                    <a:pt x="38" y="143"/>
                    <a:pt x="19" y="112"/>
                  </a:cubicBezTo>
                  <a:cubicBezTo>
                    <a:pt x="0" y="80"/>
                    <a:pt x="23" y="46"/>
                    <a:pt x="64" y="25"/>
                  </a:cubicBezTo>
                  <a:cubicBezTo>
                    <a:pt x="111" y="0"/>
                    <a:pt x="148" y="0"/>
                    <a:pt x="168" y="32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20663" y="376238"/>
              <a:ext cx="587375" cy="817563"/>
            </a:xfrm>
            <a:custGeom>
              <a:avLst/>
              <a:gdLst>
                <a:gd name="T0" fmla="*/ 62 w 194"/>
                <a:gd name="T1" fmla="*/ 44 h 269"/>
                <a:gd name="T2" fmla="*/ 178 w 194"/>
                <a:gd name="T3" fmla="*/ 195 h 269"/>
                <a:gd name="T4" fmla="*/ 182 w 194"/>
                <a:gd name="T5" fmla="*/ 258 h 269"/>
                <a:gd name="T6" fmla="*/ 182 w 194"/>
                <a:gd name="T7" fmla="*/ 258 h 269"/>
                <a:gd name="T8" fmla="*/ 139 w 194"/>
                <a:gd name="T9" fmla="*/ 251 h 269"/>
                <a:gd name="T10" fmla="*/ 34 w 194"/>
                <a:gd name="T11" fmla="*/ 113 h 269"/>
                <a:gd name="T12" fmla="*/ 62 w 194"/>
                <a:gd name="T13" fmla="*/ 4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269">
                  <a:moveTo>
                    <a:pt x="62" y="44"/>
                  </a:moveTo>
                  <a:cubicBezTo>
                    <a:pt x="178" y="195"/>
                    <a:pt x="178" y="195"/>
                    <a:pt x="178" y="195"/>
                  </a:cubicBezTo>
                  <a:cubicBezTo>
                    <a:pt x="191" y="209"/>
                    <a:pt x="194" y="248"/>
                    <a:pt x="182" y="258"/>
                  </a:cubicBezTo>
                  <a:cubicBezTo>
                    <a:pt x="182" y="258"/>
                    <a:pt x="182" y="258"/>
                    <a:pt x="182" y="258"/>
                  </a:cubicBezTo>
                  <a:cubicBezTo>
                    <a:pt x="170" y="269"/>
                    <a:pt x="152" y="266"/>
                    <a:pt x="139" y="251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0" y="66"/>
                    <a:pt x="23" y="0"/>
                    <a:pt x="62" y="44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41300" y="962026"/>
              <a:ext cx="596900" cy="604838"/>
            </a:xfrm>
            <a:custGeom>
              <a:avLst/>
              <a:gdLst>
                <a:gd name="T0" fmla="*/ 182 w 197"/>
                <a:gd name="T1" fmla="*/ 32 h 199"/>
                <a:gd name="T2" fmla="*/ 106 w 197"/>
                <a:gd name="T3" fmla="*/ 182 h 199"/>
                <a:gd name="T4" fmla="*/ 15 w 197"/>
                <a:gd name="T5" fmla="*/ 119 h 199"/>
                <a:gd name="T6" fmla="*/ 63 w 197"/>
                <a:gd name="T7" fmla="*/ 30 h 199"/>
                <a:gd name="T8" fmla="*/ 182 w 197"/>
                <a:gd name="T9" fmla="*/ 3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9">
                  <a:moveTo>
                    <a:pt x="182" y="32"/>
                  </a:moveTo>
                  <a:cubicBezTo>
                    <a:pt x="197" y="64"/>
                    <a:pt x="148" y="165"/>
                    <a:pt x="106" y="182"/>
                  </a:cubicBezTo>
                  <a:cubicBezTo>
                    <a:pt x="64" y="199"/>
                    <a:pt x="30" y="151"/>
                    <a:pt x="15" y="119"/>
                  </a:cubicBezTo>
                  <a:cubicBezTo>
                    <a:pt x="0" y="87"/>
                    <a:pt x="24" y="53"/>
                    <a:pt x="63" y="30"/>
                  </a:cubicBezTo>
                  <a:cubicBezTo>
                    <a:pt x="100" y="8"/>
                    <a:pt x="167" y="0"/>
                    <a:pt x="182" y="3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33363" y="431800"/>
              <a:ext cx="585788" cy="746125"/>
            </a:xfrm>
            <a:custGeom>
              <a:avLst/>
              <a:gdLst>
                <a:gd name="T0" fmla="*/ 45 w 194"/>
                <a:gd name="T1" fmla="*/ 20 h 246"/>
                <a:gd name="T2" fmla="*/ 170 w 194"/>
                <a:gd name="T3" fmla="*/ 182 h 246"/>
                <a:gd name="T4" fmla="*/ 183 w 194"/>
                <a:gd name="T5" fmla="*/ 236 h 246"/>
                <a:gd name="T6" fmla="*/ 183 w 194"/>
                <a:gd name="T7" fmla="*/ 236 h 246"/>
                <a:gd name="T8" fmla="*/ 139 w 194"/>
                <a:gd name="T9" fmla="*/ 227 h 246"/>
                <a:gd name="T10" fmla="*/ 35 w 194"/>
                <a:gd name="T11" fmla="*/ 90 h 246"/>
                <a:gd name="T12" fmla="*/ 45 w 194"/>
                <a:gd name="T13" fmla="*/ 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246">
                  <a:moveTo>
                    <a:pt x="45" y="20"/>
                  </a:moveTo>
                  <a:cubicBezTo>
                    <a:pt x="170" y="182"/>
                    <a:pt x="170" y="182"/>
                    <a:pt x="170" y="182"/>
                  </a:cubicBezTo>
                  <a:cubicBezTo>
                    <a:pt x="184" y="197"/>
                    <a:pt x="194" y="227"/>
                    <a:pt x="183" y="236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172" y="246"/>
                    <a:pt x="153" y="242"/>
                    <a:pt x="139" y="227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0" y="50"/>
                    <a:pt x="27" y="0"/>
                    <a:pt x="45" y="20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1125" y="1503363"/>
              <a:ext cx="563563" cy="666750"/>
            </a:xfrm>
            <a:custGeom>
              <a:avLst/>
              <a:gdLst>
                <a:gd name="T0" fmla="*/ 0 w 355"/>
                <a:gd name="T1" fmla="*/ 0 h 420"/>
                <a:gd name="T2" fmla="*/ 4 w 355"/>
                <a:gd name="T3" fmla="*/ 363 h 420"/>
                <a:gd name="T4" fmla="*/ 52 w 355"/>
                <a:gd name="T5" fmla="*/ 420 h 420"/>
                <a:gd name="T6" fmla="*/ 191 w 355"/>
                <a:gd name="T7" fmla="*/ 418 h 420"/>
                <a:gd name="T8" fmla="*/ 355 w 355"/>
                <a:gd name="T9" fmla="*/ 185 h 420"/>
                <a:gd name="T10" fmla="*/ 353 w 355"/>
                <a:gd name="T11" fmla="*/ 0 h 420"/>
                <a:gd name="T12" fmla="*/ 0 w 355"/>
                <a:gd name="T1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420">
                  <a:moveTo>
                    <a:pt x="0" y="0"/>
                  </a:moveTo>
                  <a:lnTo>
                    <a:pt x="4" y="363"/>
                  </a:lnTo>
                  <a:lnTo>
                    <a:pt x="52" y="420"/>
                  </a:lnTo>
                  <a:lnTo>
                    <a:pt x="191" y="418"/>
                  </a:lnTo>
                  <a:lnTo>
                    <a:pt x="355" y="185"/>
                  </a:lnTo>
                  <a:lnTo>
                    <a:pt x="3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A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6675" y="1687513"/>
              <a:ext cx="652463" cy="2522538"/>
            </a:xfrm>
            <a:custGeom>
              <a:avLst/>
              <a:gdLst>
                <a:gd name="T0" fmla="*/ 0 w 411"/>
                <a:gd name="T1" fmla="*/ 6 h 1589"/>
                <a:gd name="T2" fmla="*/ 0 w 411"/>
                <a:gd name="T3" fmla="*/ 1589 h 1589"/>
                <a:gd name="T4" fmla="*/ 411 w 411"/>
                <a:gd name="T5" fmla="*/ 1589 h 1589"/>
                <a:gd name="T6" fmla="*/ 411 w 411"/>
                <a:gd name="T7" fmla="*/ 0 h 1589"/>
                <a:gd name="T8" fmla="*/ 0 w 411"/>
                <a:gd name="T9" fmla="*/ 6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589">
                  <a:moveTo>
                    <a:pt x="0" y="6"/>
                  </a:moveTo>
                  <a:lnTo>
                    <a:pt x="0" y="1589"/>
                  </a:lnTo>
                  <a:lnTo>
                    <a:pt x="411" y="1589"/>
                  </a:lnTo>
                  <a:lnTo>
                    <a:pt x="41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7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47" name="สี่เหลี่ยมผืนผ้า 60"/>
          <p:cNvSpPr/>
          <p:nvPr/>
        </p:nvSpPr>
        <p:spPr>
          <a:xfrm>
            <a:off x="9002786" y="1178251"/>
            <a:ext cx="3197368" cy="495734"/>
          </a:xfrm>
          <a:prstGeom prst="rect">
            <a:avLst/>
          </a:prstGeom>
          <a:solidFill>
            <a:srgbClr val="DEEBF7">
              <a:alpha val="69804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75"/>
          </a:p>
        </p:txBody>
      </p:sp>
      <p:grpSp>
        <p:nvGrpSpPr>
          <p:cNvPr id="16" name="Group 15"/>
          <p:cNvGrpSpPr/>
          <p:nvPr/>
        </p:nvGrpSpPr>
        <p:grpSpPr>
          <a:xfrm>
            <a:off x="7832567" y="981330"/>
            <a:ext cx="1390181" cy="5891207"/>
            <a:chOff x="0" y="0"/>
            <a:chExt cx="1009650" cy="4217988"/>
          </a:xfrm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74625" y="144462"/>
              <a:ext cx="835025" cy="4073526"/>
            </a:xfrm>
            <a:custGeom>
              <a:avLst/>
              <a:gdLst>
                <a:gd name="T0" fmla="*/ 29 w 276"/>
                <a:gd name="T1" fmla="*/ 562 h 1342"/>
                <a:gd name="T2" fmla="*/ 29 w 276"/>
                <a:gd name="T3" fmla="*/ 1342 h 1342"/>
                <a:gd name="T4" fmla="*/ 245 w 276"/>
                <a:gd name="T5" fmla="*/ 1342 h 1342"/>
                <a:gd name="T6" fmla="*/ 245 w 276"/>
                <a:gd name="T7" fmla="*/ 559 h 1342"/>
                <a:gd name="T8" fmla="*/ 230 w 276"/>
                <a:gd name="T9" fmla="*/ 559 h 1342"/>
                <a:gd name="T10" fmla="*/ 229 w 276"/>
                <a:gd name="T11" fmla="*/ 498 h 1342"/>
                <a:gd name="T12" fmla="*/ 215 w 276"/>
                <a:gd name="T13" fmla="*/ 498 h 1342"/>
                <a:gd name="T14" fmla="*/ 215 w 276"/>
                <a:gd name="T15" fmla="*/ 487 h 1342"/>
                <a:gd name="T16" fmla="*/ 271 w 276"/>
                <a:gd name="T17" fmla="*/ 379 h 1342"/>
                <a:gd name="T18" fmla="*/ 272 w 276"/>
                <a:gd name="T19" fmla="*/ 363 h 1342"/>
                <a:gd name="T20" fmla="*/ 269 w 276"/>
                <a:gd name="T21" fmla="*/ 352 h 1342"/>
                <a:gd name="T22" fmla="*/ 269 w 276"/>
                <a:gd name="T23" fmla="*/ 351 h 1342"/>
                <a:gd name="T24" fmla="*/ 262 w 276"/>
                <a:gd name="T25" fmla="*/ 339 h 1342"/>
                <a:gd name="T26" fmla="*/ 247 w 276"/>
                <a:gd name="T27" fmla="*/ 274 h 1342"/>
                <a:gd name="T28" fmla="*/ 273 w 276"/>
                <a:gd name="T29" fmla="*/ 53 h 1342"/>
                <a:gd name="T30" fmla="*/ 218 w 276"/>
                <a:gd name="T31" fmla="*/ 49 h 1342"/>
                <a:gd name="T32" fmla="*/ 198 w 276"/>
                <a:gd name="T33" fmla="*/ 223 h 1342"/>
                <a:gd name="T34" fmla="*/ 194 w 276"/>
                <a:gd name="T35" fmla="*/ 222 h 1342"/>
                <a:gd name="T36" fmla="*/ 195 w 276"/>
                <a:gd name="T37" fmla="*/ 32 h 1342"/>
                <a:gd name="T38" fmla="*/ 138 w 276"/>
                <a:gd name="T39" fmla="*/ 32 h 1342"/>
                <a:gd name="T40" fmla="*/ 138 w 276"/>
                <a:gd name="T41" fmla="*/ 217 h 1342"/>
                <a:gd name="T42" fmla="*/ 136 w 276"/>
                <a:gd name="T43" fmla="*/ 217 h 1342"/>
                <a:gd name="T44" fmla="*/ 125 w 276"/>
                <a:gd name="T45" fmla="*/ 55 h 1342"/>
                <a:gd name="T46" fmla="*/ 69 w 276"/>
                <a:gd name="T47" fmla="*/ 58 h 1342"/>
                <a:gd name="T48" fmla="*/ 79 w 276"/>
                <a:gd name="T49" fmla="*/ 200 h 1342"/>
                <a:gd name="T50" fmla="*/ 66 w 276"/>
                <a:gd name="T51" fmla="*/ 191 h 1342"/>
                <a:gd name="T52" fmla="*/ 37 w 276"/>
                <a:gd name="T53" fmla="*/ 183 h 1342"/>
                <a:gd name="T54" fmla="*/ 37 w 276"/>
                <a:gd name="T55" fmla="*/ 183 h 1342"/>
                <a:gd name="T56" fmla="*/ 19 w 276"/>
                <a:gd name="T57" fmla="*/ 209 h 1342"/>
                <a:gd name="T58" fmla="*/ 21 w 276"/>
                <a:gd name="T59" fmla="*/ 214 h 1342"/>
                <a:gd name="T60" fmla="*/ 46 w 276"/>
                <a:gd name="T61" fmla="*/ 444 h 1342"/>
                <a:gd name="T62" fmla="*/ 58 w 276"/>
                <a:gd name="T63" fmla="*/ 460 h 1342"/>
                <a:gd name="T64" fmla="*/ 58 w 276"/>
                <a:gd name="T65" fmla="*/ 498 h 1342"/>
                <a:gd name="T66" fmla="*/ 44 w 276"/>
                <a:gd name="T67" fmla="*/ 498 h 1342"/>
                <a:gd name="T68" fmla="*/ 45 w 276"/>
                <a:gd name="T69" fmla="*/ 562 h 1342"/>
                <a:gd name="T70" fmla="*/ 29 w 276"/>
                <a:gd name="T71" fmla="*/ 562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1342">
                  <a:moveTo>
                    <a:pt x="29" y="562"/>
                  </a:moveTo>
                  <a:cubicBezTo>
                    <a:pt x="29" y="1342"/>
                    <a:pt x="29" y="1342"/>
                    <a:pt x="29" y="1342"/>
                  </a:cubicBezTo>
                  <a:cubicBezTo>
                    <a:pt x="245" y="1342"/>
                    <a:pt x="245" y="1342"/>
                    <a:pt x="245" y="1342"/>
                  </a:cubicBezTo>
                  <a:cubicBezTo>
                    <a:pt x="245" y="559"/>
                    <a:pt x="245" y="559"/>
                    <a:pt x="245" y="559"/>
                  </a:cubicBezTo>
                  <a:cubicBezTo>
                    <a:pt x="230" y="559"/>
                    <a:pt x="230" y="559"/>
                    <a:pt x="230" y="559"/>
                  </a:cubicBezTo>
                  <a:cubicBezTo>
                    <a:pt x="229" y="498"/>
                    <a:pt x="229" y="498"/>
                    <a:pt x="229" y="498"/>
                  </a:cubicBezTo>
                  <a:cubicBezTo>
                    <a:pt x="215" y="498"/>
                    <a:pt x="215" y="498"/>
                    <a:pt x="215" y="498"/>
                  </a:cubicBezTo>
                  <a:cubicBezTo>
                    <a:pt x="215" y="487"/>
                    <a:pt x="215" y="487"/>
                    <a:pt x="215" y="487"/>
                  </a:cubicBezTo>
                  <a:cubicBezTo>
                    <a:pt x="242" y="461"/>
                    <a:pt x="266" y="412"/>
                    <a:pt x="271" y="379"/>
                  </a:cubicBezTo>
                  <a:cubicBezTo>
                    <a:pt x="273" y="374"/>
                    <a:pt x="273" y="368"/>
                    <a:pt x="272" y="363"/>
                  </a:cubicBezTo>
                  <a:cubicBezTo>
                    <a:pt x="271" y="359"/>
                    <a:pt x="271" y="355"/>
                    <a:pt x="269" y="352"/>
                  </a:cubicBezTo>
                  <a:cubicBezTo>
                    <a:pt x="269" y="352"/>
                    <a:pt x="269" y="351"/>
                    <a:pt x="269" y="351"/>
                  </a:cubicBezTo>
                  <a:cubicBezTo>
                    <a:pt x="267" y="347"/>
                    <a:pt x="265" y="343"/>
                    <a:pt x="262" y="339"/>
                  </a:cubicBezTo>
                  <a:cubicBezTo>
                    <a:pt x="258" y="316"/>
                    <a:pt x="248" y="295"/>
                    <a:pt x="247" y="274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76" y="25"/>
                    <a:pt x="222" y="21"/>
                    <a:pt x="218" y="49"/>
                  </a:cubicBezTo>
                  <a:cubicBezTo>
                    <a:pt x="198" y="223"/>
                    <a:pt x="198" y="223"/>
                    <a:pt x="198" y="223"/>
                  </a:cubicBezTo>
                  <a:cubicBezTo>
                    <a:pt x="197" y="223"/>
                    <a:pt x="196" y="222"/>
                    <a:pt x="194" y="22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195" y="1"/>
                    <a:pt x="138" y="0"/>
                    <a:pt x="138" y="32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3" y="23"/>
                    <a:pt x="67" y="27"/>
                    <a:pt x="69" y="58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77" y="195"/>
                    <a:pt x="72" y="192"/>
                    <a:pt x="66" y="191"/>
                  </a:cubicBezTo>
                  <a:cubicBezTo>
                    <a:pt x="61" y="182"/>
                    <a:pt x="49" y="179"/>
                    <a:pt x="37" y="183"/>
                  </a:cubicBezTo>
                  <a:cubicBezTo>
                    <a:pt x="37" y="183"/>
                    <a:pt x="37" y="183"/>
                    <a:pt x="37" y="183"/>
                  </a:cubicBezTo>
                  <a:cubicBezTo>
                    <a:pt x="24" y="187"/>
                    <a:pt x="16" y="199"/>
                    <a:pt x="19" y="209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0" y="293"/>
                    <a:pt x="15" y="391"/>
                    <a:pt x="46" y="444"/>
                  </a:cubicBezTo>
                  <a:cubicBezTo>
                    <a:pt x="50" y="450"/>
                    <a:pt x="54" y="455"/>
                    <a:pt x="58" y="460"/>
                  </a:cubicBezTo>
                  <a:cubicBezTo>
                    <a:pt x="58" y="498"/>
                    <a:pt x="58" y="498"/>
                    <a:pt x="58" y="498"/>
                  </a:cubicBezTo>
                  <a:cubicBezTo>
                    <a:pt x="44" y="498"/>
                    <a:pt x="44" y="498"/>
                    <a:pt x="44" y="498"/>
                  </a:cubicBezTo>
                  <a:cubicBezTo>
                    <a:pt x="45" y="562"/>
                    <a:pt x="45" y="562"/>
                    <a:pt x="45" y="562"/>
                  </a:cubicBezTo>
                  <a:lnTo>
                    <a:pt x="29" y="562"/>
                  </a:lnTo>
                  <a:close/>
                </a:path>
              </a:pathLst>
            </a:custGeom>
            <a:solidFill>
              <a:srgbClr val="356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0" y="569913"/>
              <a:ext cx="898525" cy="1004888"/>
            </a:xfrm>
            <a:custGeom>
              <a:avLst/>
              <a:gdLst>
                <a:gd name="T0" fmla="*/ 249 w 297"/>
                <a:gd name="T1" fmla="*/ 66 h 331"/>
                <a:gd name="T2" fmla="*/ 241 w 297"/>
                <a:gd name="T3" fmla="*/ 238 h 331"/>
                <a:gd name="T4" fmla="*/ 47 w 297"/>
                <a:gd name="T5" fmla="*/ 256 h 331"/>
                <a:gd name="T6" fmla="*/ 24 w 297"/>
                <a:gd name="T7" fmla="*/ 18 h 331"/>
                <a:gd name="T8" fmla="*/ 118 w 297"/>
                <a:gd name="T9" fmla="*/ 28 h 331"/>
                <a:gd name="T10" fmla="*/ 249 w 297"/>
                <a:gd name="T11" fmla="*/ 6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7" h="331">
                  <a:moveTo>
                    <a:pt x="249" y="66"/>
                  </a:moveTo>
                  <a:cubicBezTo>
                    <a:pt x="237" y="116"/>
                    <a:pt x="297" y="170"/>
                    <a:pt x="241" y="238"/>
                  </a:cubicBezTo>
                  <a:cubicBezTo>
                    <a:pt x="191" y="299"/>
                    <a:pt x="91" y="331"/>
                    <a:pt x="47" y="256"/>
                  </a:cubicBezTo>
                  <a:cubicBezTo>
                    <a:pt x="14" y="201"/>
                    <a:pt x="0" y="98"/>
                    <a:pt x="24" y="18"/>
                  </a:cubicBezTo>
                  <a:cubicBezTo>
                    <a:pt x="29" y="0"/>
                    <a:pt x="71" y="25"/>
                    <a:pt x="118" y="28"/>
                  </a:cubicBezTo>
                  <a:cubicBezTo>
                    <a:pt x="187" y="32"/>
                    <a:pt x="257" y="37"/>
                    <a:pt x="249" y="66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6375" y="71437"/>
              <a:ext cx="225425" cy="884238"/>
            </a:xfrm>
            <a:custGeom>
              <a:avLst/>
              <a:gdLst>
                <a:gd name="T0" fmla="*/ 58 w 75"/>
                <a:gd name="T1" fmla="*/ 31 h 291"/>
                <a:gd name="T2" fmla="*/ 73 w 75"/>
                <a:gd name="T3" fmla="*/ 256 h 291"/>
                <a:gd name="T4" fmla="*/ 17 w 75"/>
                <a:gd name="T5" fmla="*/ 260 h 291"/>
                <a:gd name="T6" fmla="*/ 2 w 75"/>
                <a:gd name="T7" fmla="*/ 35 h 291"/>
                <a:gd name="T8" fmla="*/ 58 w 75"/>
                <a:gd name="T9" fmla="*/ 3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91">
                  <a:moveTo>
                    <a:pt x="58" y="31"/>
                  </a:moveTo>
                  <a:cubicBezTo>
                    <a:pt x="73" y="256"/>
                    <a:pt x="73" y="256"/>
                    <a:pt x="73" y="256"/>
                  </a:cubicBezTo>
                  <a:cubicBezTo>
                    <a:pt x="75" y="288"/>
                    <a:pt x="19" y="291"/>
                    <a:pt x="17" y="26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"/>
                    <a:pt x="56" y="0"/>
                    <a:pt x="58" y="31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2862" y="536575"/>
              <a:ext cx="304800" cy="503238"/>
            </a:xfrm>
            <a:custGeom>
              <a:avLst/>
              <a:gdLst>
                <a:gd name="T0" fmla="*/ 66 w 101"/>
                <a:gd name="T1" fmla="*/ 24 h 166"/>
                <a:gd name="T2" fmla="*/ 93 w 101"/>
                <a:gd name="T3" fmla="*/ 120 h 166"/>
                <a:gd name="T4" fmla="*/ 33 w 101"/>
                <a:gd name="T5" fmla="*/ 133 h 166"/>
                <a:gd name="T6" fmla="*/ 8 w 101"/>
                <a:gd name="T7" fmla="*/ 45 h 166"/>
                <a:gd name="T8" fmla="*/ 66 w 101"/>
                <a:gd name="T9" fmla="*/ 2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66">
                  <a:moveTo>
                    <a:pt x="66" y="24"/>
                  </a:moveTo>
                  <a:cubicBezTo>
                    <a:pt x="93" y="120"/>
                    <a:pt x="93" y="120"/>
                    <a:pt x="93" y="120"/>
                  </a:cubicBezTo>
                  <a:cubicBezTo>
                    <a:pt x="101" y="150"/>
                    <a:pt x="42" y="166"/>
                    <a:pt x="33" y="133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0" y="18"/>
                    <a:pt x="59" y="0"/>
                    <a:pt x="66" y="24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71500" y="63500"/>
              <a:ext cx="266700" cy="869950"/>
            </a:xfrm>
            <a:custGeom>
              <a:avLst/>
              <a:gdLst>
                <a:gd name="T0" fmla="*/ 85 w 88"/>
                <a:gd name="T1" fmla="*/ 32 h 287"/>
                <a:gd name="T2" fmla="*/ 58 w 88"/>
                <a:gd name="T3" fmla="*/ 259 h 287"/>
                <a:gd name="T4" fmla="*/ 4 w 88"/>
                <a:gd name="T5" fmla="*/ 254 h 287"/>
                <a:gd name="T6" fmla="*/ 30 w 88"/>
                <a:gd name="T7" fmla="*/ 28 h 287"/>
                <a:gd name="T8" fmla="*/ 85 w 88"/>
                <a:gd name="T9" fmla="*/ 3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87">
                  <a:moveTo>
                    <a:pt x="85" y="32"/>
                  </a:moveTo>
                  <a:cubicBezTo>
                    <a:pt x="58" y="259"/>
                    <a:pt x="58" y="259"/>
                    <a:pt x="58" y="259"/>
                  </a:cubicBezTo>
                  <a:cubicBezTo>
                    <a:pt x="55" y="287"/>
                    <a:pt x="0" y="283"/>
                    <a:pt x="4" y="254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3" y="0"/>
                    <a:pt x="88" y="4"/>
                    <a:pt x="85" y="3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512" y="0"/>
              <a:ext cx="171450" cy="879475"/>
            </a:xfrm>
            <a:custGeom>
              <a:avLst/>
              <a:gdLst>
                <a:gd name="T0" fmla="*/ 57 w 57"/>
                <a:gd name="T1" fmla="*/ 33 h 290"/>
                <a:gd name="T2" fmla="*/ 57 w 57"/>
                <a:gd name="T3" fmla="*/ 258 h 290"/>
                <a:gd name="T4" fmla="*/ 0 w 57"/>
                <a:gd name="T5" fmla="*/ 258 h 290"/>
                <a:gd name="T6" fmla="*/ 1 w 57"/>
                <a:gd name="T7" fmla="*/ 32 h 290"/>
                <a:gd name="T8" fmla="*/ 57 w 57"/>
                <a:gd name="T9" fmla="*/ 3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0">
                  <a:moveTo>
                    <a:pt x="57" y="33"/>
                  </a:moveTo>
                  <a:cubicBezTo>
                    <a:pt x="57" y="258"/>
                    <a:pt x="57" y="258"/>
                    <a:pt x="57" y="258"/>
                  </a:cubicBezTo>
                  <a:cubicBezTo>
                    <a:pt x="57" y="290"/>
                    <a:pt x="0" y="289"/>
                    <a:pt x="0" y="258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0"/>
                    <a:pt x="57" y="1"/>
                    <a:pt x="57" y="33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7625" y="539750"/>
              <a:ext cx="266700" cy="442913"/>
            </a:xfrm>
            <a:custGeom>
              <a:avLst/>
              <a:gdLst>
                <a:gd name="T0" fmla="*/ 52 w 88"/>
                <a:gd name="T1" fmla="*/ 16 h 146"/>
                <a:gd name="T2" fmla="*/ 85 w 88"/>
                <a:gd name="T3" fmla="*/ 115 h 146"/>
                <a:gd name="T4" fmla="*/ 67 w 88"/>
                <a:gd name="T5" fmla="*/ 141 h 146"/>
                <a:gd name="T6" fmla="*/ 67 w 88"/>
                <a:gd name="T7" fmla="*/ 141 h 146"/>
                <a:gd name="T8" fmla="*/ 36 w 88"/>
                <a:gd name="T9" fmla="*/ 130 h 146"/>
                <a:gd name="T10" fmla="*/ 4 w 88"/>
                <a:gd name="T11" fmla="*/ 32 h 146"/>
                <a:gd name="T12" fmla="*/ 22 w 88"/>
                <a:gd name="T13" fmla="*/ 5 h 146"/>
                <a:gd name="T14" fmla="*/ 22 w 88"/>
                <a:gd name="T15" fmla="*/ 5 h 146"/>
                <a:gd name="T16" fmla="*/ 52 w 88"/>
                <a:gd name="T17" fmla="*/ 1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46">
                  <a:moveTo>
                    <a:pt x="52" y="16"/>
                  </a:moveTo>
                  <a:cubicBezTo>
                    <a:pt x="85" y="115"/>
                    <a:pt x="85" y="115"/>
                    <a:pt x="85" y="115"/>
                  </a:cubicBezTo>
                  <a:cubicBezTo>
                    <a:pt x="88" y="125"/>
                    <a:pt x="80" y="137"/>
                    <a:pt x="67" y="141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53" y="146"/>
                    <a:pt x="40" y="141"/>
                    <a:pt x="36" y="1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0" y="21"/>
                    <a:pt x="8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35" y="0"/>
                    <a:pt x="49" y="5"/>
                    <a:pt x="52" y="16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74625" y="1176338"/>
              <a:ext cx="477838" cy="868363"/>
            </a:xfrm>
            <a:custGeom>
              <a:avLst/>
              <a:gdLst>
                <a:gd name="T0" fmla="*/ 301 w 301"/>
                <a:gd name="T1" fmla="*/ 0 h 547"/>
                <a:gd name="T2" fmla="*/ 301 w 301"/>
                <a:gd name="T3" fmla="*/ 547 h 547"/>
                <a:gd name="T4" fmla="*/ 0 w 301"/>
                <a:gd name="T5" fmla="*/ 398 h 547"/>
                <a:gd name="T6" fmla="*/ 0 w 301"/>
                <a:gd name="T7" fmla="*/ 107 h 547"/>
                <a:gd name="T8" fmla="*/ 301 w 301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47">
                  <a:moveTo>
                    <a:pt x="301" y="0"/>
                  </a:moveTo>
                  <a:lnTo>
                    <a:pt x="301" y="547"/>
                  </a:lnTo>
                  <a:lnTo>
                    <a:pt x="0" y="398"/>
                  </a:lnTo>
                  <a:lnTo>
                    <a:pt x="0" y="107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47650" y="962025"/>
              <a:ext cx="565150" cy="473075"/>
            </a:xfrm>
            <a:custGeom>
              <a:avLst/>
              <a:gdLst>
                <a:gd name="T0" fmla="*/ 168 w 187"/>
                <a:gd name="T1" fmla="*/ 32 h 156"/>
                <a:gd name="T2" fmla="*/ 133 w 187"/>
                <a:gd name="T3" fmla="*/ 140 h 156"/>
                <a:gd name="T4" fmla="*/ 19 w 187"/>
                <a:gd name="T5" fmla="*/ 112 h 156"/>
                <a:gd name="T6" fmla="*/ 64 w 187"/>
                <a:gd name="T7" fmla="*/ 25 h 156"/>
                <a:gd name="T8" fmla="*/ 168 w 187"/>
                <a:gd name="T9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6">
                  <a:moveTo>
                    <a:pt x="168" y="32"/>
                  </a:moveTo>
                  <a:cubicBezTo>
                    <a:pt x="187" y="64"/>
                    <a:pt x="177" y="124"/>
                    <a:pt x="133" y="140"/>
                  </a:cubicBezTo>
                  <a:cubicBezTo>
                    <a:pt x="89" y="156"/>
                    <a:pt x="38" y="143"/>
                    <a:pt x="19" y="112"/>
                  </a:cubicBezTo>
                  <a:cubicBezTo>
                    <a:pt x="0" y="80"/>
                    <a:pt x="23" y="46"/>
                    <a:pt x="64" y="25"/>
                  </a:cubicBezTo>
                  <a:cubicBezTo>
                    <a:pt x="111" y="0"/>
                    <a:pt x="148" y="0"/>
                    <a:pt x="168" y="32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20650" y="569913"/>
              <a:ext cx="750888" cy="701675"/>
            </a:xfrm>
            <a:custGeom>
              <a:avLst/>
              <a:gdLst>
                <a:gd name="T0" fmla="*/ 52 w 248"/>
                <a:gd name="T1" fmla="*/ 31 h 231"/>
                <a:gd name="T2" fmla="*/ 209 w 248"/>
                <a:gd name="T3" fmla="*/ 138 h 231"/>
                <a:gd name="T4" fmla="*/ 186 w 248"/>
                <a:gd name="T5" fmla="*/ 200 h 231"/>
                <a:gd name="T6" fmla="*/ 46 w 248"/>
                <a:gd name="T7" fmla="*/ 104 h 231"/>
                <a:gd name="T8" fmla="*/ 52 w 248"/>
                <a:gd name="T9" fmla="*/ 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31">
                  <a:moveTo>
                    <a:pt x="52" y="31"/>
                  </a:moveTo>
                  <a:cubicBezTo>
                    <a:pt x="209" y="138"/>
                    <a:pt x="209" y="138"/>
                    <a:pt x="209" y="138"/>
                  </a:cubicBezTo>
                  <a:cubicBezTo>
                    <a:pt x="248" y="162"/>
                    <a:pt x="237" y="231"/>
                    <a:pt x="186" y="200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0" y="70"/>
                    <a:pt x="1" y="0"/>
                    <a:pt x="52" y="31"/>
                  </a:cubicBezTo>
                  <a:close/>
                </a:path>
              </a:pathLst>
            </a:custGeom>
            <a:solidFill>
              <a:srgbClr val="EA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63525" y="969963"/>
              <a:ext cx="598488" cy="604838"/>
            </a:xfrm>
            <a:custGeom>
              <a:avLst/>
              <a:gdLst>
                <a:gd name="T0" fmla="*/ 183 w 198"/>
                <a:gd name="T1" fmla="*/ 32 h 199"/>
                <a:gd name="T2" fmla="*/ 107 w 198"/>
                <a:gd name="T3" fmla="*/ 182 h 199"/>
                <a:gd name="T4" fmla="*/ 16 w 198"/>
                <a:gd name="T5" fmla="*/ 119 h 199"/>
                <a:gd name="T6" fmla="*/ 64 w 198"/>
                <a:gd name="T7" fmla="*/ 30 h 199"/>
                <a:gd name="T8" fmla="*/ 183 w 198"/>
                <a:gd name="T9" fmla="*/ 3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9">
                  <a:moveTo>
                    <a:pt x="183" y="32"/>
                  </a:moveTo>
                  <a:cubicBezTo>
                    <a:pt x="198" y="64"/>
                    <a:pt x="149" y="165"/>
                    <a:pt x="107" y="182"/>
                  </a:cubicBezTo>
                  <a:cubicBezTo>
                    <a:pt x="65" y="199"/>
                    <a:pt x="31" y="151"/>
                    <a:pt x="16" y="119"/>
                  </a:cubicBezTo>
                  <a:cubicBezTo>
                    <a:pt x="0" y="87"/>
                    <a:pt x="25" y="53"/>
                    <a:pt x="64" y="30"/>
                  </a:cubicBezTo>
                  <a:cubicBezTo>
                    <a:pt x="101" y="8"/>
                    <a:pt x="168" y="0"/>
                    <a:pt x="183" y="32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33350" y="615950"/>
              <a:ext cx="749300" cy="633413"/>
            </a:xfrm>
            <a:custGeom>
              <a:avLst/>
              <a:gdLst>
                <a:gd name="T0" fmla="*/ 34 w 248"/>
                <a:gd name="T1" fmla="*/ 14 h 209"/>
                <a:gd name="T2" fmla="*/ 209 w 248"/>
                <a:gd name="T3" fmla="*/ 133 h 209"/>
                <a:gd name="T4" fmla="*/ 187 w 248"/>
                <a:gd name="T5" fmla="*/ 182 h 209"/>
                <a:gd name="T6" fmla="*/ 46 w 248"/>
                <a:gd name="T7" fmla="*/ 83 h 209"/>
                <a:gd name="T8" fmla="*/ 34 w 248"/>
                <a:gd name="T9" fmla="*/ 1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09">
                  <a:moveTo>
                    <a:pt x="34" y="14"/>
                  </a:moveTo>
                  <a:cubicBezTo>
                    <a:pt x="209" y="133"/>
                    <a:pt x="209" y="133"/>
                    <a:pt x="209" y="133"/>
                  </a:cubicBezTo>
                  <a:cubicBezTo>
                    <a:pt x="248" y="160"/>
                    <a:pt x="226" y="209"/>
                    <a:pt x="187" y="182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0" y="55"/>
                    <a:pt x="11" y="0"/>
                    <a:pt x="34" y="14"/>
                  </a:cubicBez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36525" y="1511300"/>
              <a:ext cx="561975" cy="666750"/>
            </a:xfrm>
            <a:custGeom>
              <a:avLst/>
              <a:gdLst>
                <a:gd name="T0" fmla="*/ 0 w 354"/>
                <a:gd name="T1" fmla="*/ 0 h 420"/>
                <a:gd name="T2" fmla="*/ 4 w 354"/>
                <a:gd name="T3" fmla="*/ 363 h 420"/>
                <a:gd name="T4" fmla="*/ 51 w 354"/>
                <a:gd name="T5" fmla="*/ 420 h 420"/>
                <a:gd name="T6" fmla="*/ 190 w 354"/>
                <a:gd name="T7" fmla="*/ 418 h 420"/>
                <a:gd name="T8" fmla="*/ 354 w 354"/>
                <a:gd name="T9" fmla="*/ 185 h 420"/>
                <a:gd name="T10" fmla="*/ 352 w 354"/>
                <a:gd name="T11" fmla="*/ 0 h 420"/>
                <a:gd name="T12" fmla="*/ 0 w 354"/>
                <a:gd name="T1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420">
                  <a:moveTo>
                    <a:pt x="0" y="0"/>
                  </a:moveTo>
                  <a:lnTo>
                    <a:pt x="4" y="363"/>
                  </a:lnTo>
                  <a:lnTo>
                    <a:pt x="51" y="420"/>
                  </a:lnTo>
                  <a:lnTo>
                    <a:pt x="190" y="418"/>
                  </a:lnTo>
                  <a:lnTo>
                    <a:pt x="354" y="185"/>
                  </a:lnTo>
                  <a:lnTo>
                    <a:pt x="3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D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90487" y="1695450"/>
              <a:ext cx="654050" cy="2522538"/>
            </a:xfrm>
            <a:custGeom>
              <a:avLst/>
              <a:gdLst>
                <a:gd name="T0" fmla="*/ 0 w 412"/>
                <a:gd name="T1" fmla="*/ 6 h 1589"/>
                <a:gd name="T2" fmla="*/ 0 w 412"/>
                <a:gd name="T3" fmla="*/ 1589 h 1589"/>
                <a:gd name="T4" fmla="*/ 410 w 412"/>
                <a:gd name="T5" fmla="*/ 1589 h 1589"/>
                <a:gd name="T6" fmla="*/ 412 w 412"/>
                <a:gd name="T7" fmla="*/ 0 h 1589"/>
                <a:gd name="T8" fmla="*/ 0 w 412"/>
                <a:gd name="T9" fmla="*/ 6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1589">
                  <a:moveTo>
                    <a:pt x="0" y="6"/>
                  </a:moveTo>
                  <a:lnTo>
                    <a:pt x="0" y="1589"/>
                  </a:lnTo>
                  <a:lnTo>
                    <a:pt x="410" y="1589"/>
                  </a:lnTo>
                  <a:lnTo>
                    <a:pt x="4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68B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243793" y="1221618"/>
            <a:ext cx="2876432" cy="304926"/>
            <a:chOff x="0" y="0"/>
            <a:chExt cx="1662112" cy="177801"/>
          </a:xfrm>
        </p:grpSpPr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0" y="88900"/>
              <a:ext cx="73025" cy="88900"/>
            </a:xfrm>
            <a:custGeom>
              <a:avLst/>
              <a:gdLst>
                <a:gd name="T0" fmla="*/ 24 w 24"/>
                <a:gd name="T1" fmla="*/ 27 h 29"/>
                <a:gd name="T2" fmla="*/ 21 w 24"/>
                <a:gd name="T3" fmla="*/ 28 h 29"/>
                <a:gd name="T4" fmla="*/ 19 w 24"/>
                <a:gd name="T5" fmla="*/ 27 h 29"/>
                <a:gd name="T6" fmla="*/ 16 w 24"/>
                <a:gd name="T7" fmla="*/ 14 h 29"/>
                <a:gd name="T8" fmla="*/ 7 w 24"/>
                <a:gd name="T9" fmla="*/ 4 h 29"/>
                <a:gd name="T10" fmla="*/ 5 w 24"/>
                <a:gd name="T11" fmla="*/ 14 h 29"/>
                <a:gd name="T12" fmla="*/ 5 w 24"/>
                <a:gd name="T13" fmla="*/ 20 h 29"/>
                <a:gd name="T14" fmla="*/ 5 w 24"/>
                <a:gd name="T15" fmla="*/ 27 h 29"/>
                <a:gd name="T16" fmla="*/ 6 w 24"/>
                <a:gd name="T17" fmla="*/ 27 h 29"/>
                <a:gd name="T18" fmla="*/ 4 w 24"/>
                <a:gd name="T19" fmla="*/ 28 h 29"/>
                <a:gd name="T20" fmla="*/ 2 w 24"/>
                <a:gd name="T21" fmla="*/ 29 h 29"/>
                <a:gd name="T22" fmla="*/ 0 w 24"/>
                <a:gd name="T23" fmla="*/ 27 h 29"/>
                <a:gd name="T24" fmla="*/ 1 w 24"/>
                <a:gd name="T25" fmla="*/ 11 h 29"/>
                <a:gd name="T26" fmla="*/ 4 w 24"/>
                <a:gd name="T27" fmla="*/ 0 h 29"/>
                <a:gd name="T28" fmla="*/ 16 w 24"/>
                <a:gd name="T29" fmla="*/ 6 h 29"/>
                <a:gd name="T30" fmla="*/ 22 w 24"/>
                <a:gd name="T31" fmla="*/ 17 h 29"/>
                <a:gd name="T32" fmla="*/ 24 w 24"/>
                <a:gd name="T3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9">
                  <a:moveTo>
                    <a:pt x="24" y="27"/>
                  </a:moveTo>
                  <a:cubicBezTo>
                    <a:pt x="23" y="28"/>
                    <a:pt x="23" y="28"/>
                    <a:pt x="21" y="28"/>
                  </a:cubicBezTo>
                  <a:cubicBezTo>
                    <a:pt x="20" y="28"/>
                    <a:pt x="20" y="28"/>
                    <a:pt x="19" y="27"/>
                  </a:cubicBezTo>
                  <a:cubicBezTo>
                    <a:pt x="19" y="23"/>
                    <a:pt x="18" y="18"/>
                    <a:pt x="16" y="14"/>
                  </a:cubicBezTo>
                  <a:cubicBezTo>
                    <a:pt x="14" y="9"/>
                    <a:pt x="11" y="6"/>
                    <a:pt x="7" y="4"/>
                  </a:cubicBezTo>
                  <a:cubicBezTo>
                    <a:pt x="6" y="6"/>
                    <a:pt x="6" y="10"/>
                    <a:pt x="5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3"/>
                    <a:pt x="5" y="25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5" y="28"/>
                    <a:pt x="5" y="28"/>
                    <a:pt x="4" y="28"/>
                  </a:cubicBezTo>
                  <a:cubicBezTo>
                    <a:pt x="3" y="29"/>
                    <a:pt x="3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2"/>
                    <a:pt x="0" y="16"/>
                    <a:pt x="1" y="11"/>
                  </a:cubicBezTo>
                  <a:cubicBezTo>
                    <a:pt x="2" y="5"/>
                    <a:pt x="3" y="1"/>
                    <a:pt x="4" y="0"/>
                  </a:cubicBezTo>
                  <a:cubicBezTo>
                    <a:pt x="9" y="1"/>
                    <a:pt x="13" y="3"/>
                    <a:pt x="16" y="6"/>
                  </a:cubicBezTo>
                  <a:cubicBezTo>
                    <a:pt x="19" y="9"/>
                    <a:pt x="21" y="12"/>
                    <a:pt x="22" y="17"/>
                  </a:cubicBezTo>
                  <a:cubicBezTo>
                    <a:pt x="23" y="20"/>
                    <a:pt x="24" y="23"/>
                    <a:pt x="2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15875" y="9525"/>
              <a:ext cx="112713" cy="33338"/>
            </a:xfrm>
            <a:custGeom>
              <a:avLst/>
              <a:gdLst>
                <a:gd name="T0" fmla="*/ 36 w 37"/>
                <a:gd name="T1" fmla="*/ 3 h 11"/>
                <a:gd name="T2" fmla="*/ 23 w 37"/>
                <a:gd name="T3" fmla="*/ 6 h 11"/>
                <a:gd name="T4" fmla="*/ 10 w 37"/>
                <a:gd name="T5" fmla="*/ 11 h 11"/>
                <a:gd name="T6" fmla="*/ 8 w 37"/>
                <a:gd name="T7" fmla="*/ 11 h 11"/>
                <a:gd name="T8" fmla="*/ 6 w 37"/>
                <a:gd name="T9" fmla="*/ 10 h 11"/>
                <a:gd name="T10" fmla="*/ 7 w 37"/>
                <a:gd name="T11" fmla="*/ 7 h 11"/>
                <a:gd name="T12" fmla="*/ 7 w 37"/>
                <a:gd name="T13" fmla="*/ 5 h 11"/>
                <a:gd name="T14" fmla="*/ 7 w 37"/>
                <a:gd name="T15" fmla="*/ 4 h 11"/>
                <a:gd name="T16" fmla="*/ 5 w 37"/>
                <a:gd name="T17" fmla="*/ 4 h 11"/>
                <a:gd name="T18" fmla="*/ 4 w 37"/>
                <a:gd name="T19" fmla="*/ 6 h 11"/>
                <a:gd name="T20" fmla="*/ 5 w 37"/>
                <a:gd name="T21" fmla="*/ 6 h 11"/>
                <a:gd name="T22" fmla="*/ 3 w 37"/>
                <a:gd name="T23" fmla="*/ 7 h 11"/>
                <a:gd name="T24" fmla="*/ 0 w 37"/>
                <a:gd name="T25" fmla="*/ 6 h 11"/>
                <a:gd name="T26" fmla="*/ 0 w 37"/>
                <a:gd name="T27" fmla="*/ 5 h 11"/>
                <a:gd name="T28" fmla="*/ 2 w 37"/>
                <a:gd name="T29" fmla="*/ 2 h 11"/>
                <a:gd name="T30" fmla="*/ 7 w 37"/>
                <a:gd name="T31" fmla="*/ 0 h 11"/>
                <a:gd name="T32" fmla="*/ 9 w 37"/>
                <a:gd name="T33" fmla="*/ 0 h 11"/>
                <a:gd name="T34" fmla="*/ 10 w 37"/>
                <a:gd name="T35" fmla="*/ 1 h 11"/>
                <a:gd name="T36" fmla="*/ 11 w 37"/>
                <a:gd name="T37" fmla="*/ 3 h 11"/>
                <a:gd name="T38" fmla="*/ 11 w 37"/>
                <a:gd name="T39" fmla="*/ 4 h 11"/>
                <a:gd name="T40" fmla="*/ 11 w 37"/>
                <a:gd name="T41" fmla="*/ 6 h 11"/>
                <a:gd name="T42" fmla="*/ 18 w 37"/>
                <a:gd name="T43" fmla="*/ 4 h 11"/>
                <a:gd name="T44" fmla="*/ 22 w 37"/>
                <a:gd name="T45" fmla="*/ 3 h 11"/>
                <a:gd name="T46" fmla="*/ 35 w 37"/>
                <a:gd name="T47" fmla="*/ 1 h 11"/>
                <a:gd name="T48" fmla="*/ 37 w 37"/>
                <a:gd name="T49" fmla="*/ 2 h 11"/>
                <a:gd name="T50" fmla="*/ 36 w 37"/>
                <a:gd name="T5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11">
                  <a:moveTo>
                    <a:pt x="36" y="3"/>
                  </a:moveTo>
                  <a:cubicBezTo>
                    <a:pt x="32" y="4"/>
                    <a:pt x="28" y="5"/>
                    <a:pt x="23" y="6"/>
                  </a:cubicBezTo>
                  <a:cubicBezTo>
                    <a:pt x="19" y="7"/>
                    <a:pt x="14" y="9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9"/>
                    <a:pt x="7" y="8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4" y="5"/>
                    <a:pt x="16" y="5"/>
                    <a:pt x="18" y="4"/>
                  </a:cubicBezTo>
                  <a:cubicBezTo>
                    <a:pt x="19" y="3"/>
                    <a:pt x="21" y="3"/>
                    <a:pt x="22" y="3"/>
                  </a:cubicBezTo>
                  <a:cubicBezTo>
                    <a:pt x="26" y="1"/>
                    <a:pt x="31" y="1"/>
                    <a:pt x="35" y="1"/>
                  </a:cubicBezTo>
                  <a:cubicBezTo>
                    <a:pt x="36" y="1"/>
                    <a:pt x="37" y="1"/>
                    <a:pt x="37" y="2"/>
                  </a:cubicBezTo>
                  <a:cubicBezTo>
                    <a:pt x="37" y="2"/>
                    <a:pt x="37" y="3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69850" y="95250"/>
              <a:ext cx="55563" cy="82550"/>
            </a:xfrm>
            <a:custGeom>
              <a:avLst/>
              <a:gdLst>
                <a:gd name="T0" fmla="*/ 18 w 18"/>
                <a:gd name="T1" fmla="*/ 13 h 27"/>
                <a:gd name="T2" fmla="*/ 18 w 18"/>
                <a:gd name="T3" fmla="*/ 20 h 27"/>
                <a:gd name="T4" fmla="*/ 17 w 18"/>
                <a:gd name="T5" fmla="*/ 26 h 27"/>
                <a:gd name="T6" fmla="*/ 14 w 18"/>
                <a:gd name="T7" fmla="*/ 27 h 27"/>
                <a:gd name="T8" fmla="*/ 12 w 18"/>
                <a:gd name="T9" fmla="*/ 26 h 27"/>
                <a:gd name="T10" fmla="*/ 13 w 18"/>
                <a:gd name="T11" fmla="*/ 20 h 27"/>
                <a:gd name="T12" fmla="*/ 13 w 18"/>
                <a:gd name="T13" fmla="*/ 13 h 27"/>
                <a:gd name="T14" fmla="*/ 12 w 18"/>
                <a:gd name="T15" fmla="*/ 7 h 27"/>
                <a:gd name="T16" fmla="*/ 8 w 18"/>
                <a:gd name="T17" fmla="*/ 3 h 27"/>
                <a:gd name="T18" fmla="*/ 6 w 18"/>
                <a:gd name="T19" fmla="*/ 4 h 27"/>
                <a:gd name="T20" fmla="*/ 5 w 18"/>
                <a:gd name="T21" fmla="*/ 7 h 27"/>
                <a:gd name="T22" fmla="*/ 5 w 18"/>
                <a:gd name="T23" fmla="*/ 10 h 27"/>
                <a:gd name="T24" fmla="*/ 6 w 18"/>
                <a:gd name="T25" fmla="*/ 13 h 27"/>
                <a:gd name="T26" fmla="*/ 4 w 18"/>
                <a:gd name="T27" fmla="*/ 14 h 27"/>
                <a:gd name="T28" fmla="*/ 1 w 18"/>
                <a:gd name="T29" fmla="*/ 12 h 27"/>
                <a:gd name="T30" fmla="*/ 1 w 18"/>
                <a:gd name="T31" fmla="*/ 9 h 27"/>
                <a:gd name="T32" fmla="*/ 2 w 18"/>
                <a:gd name="T33" fmla="*/ 2 h 27"/>
                <a:gd name="T34" fmla="*/ 8 w 18"/>
                <a:gd name="T35" fmla="*/ 0 h 27"/>
                <a:gd name="T36" fmla="*/ 16 w 18"/>
                <a:gd name="T37" fmla="*/ 4 h 27"/>
                <a:gd name="T38" fmla="*/ 18 w 18"/>
                <a:gd name="T3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7">
                  <a:moveTo>
                    <a:pt x="18" y="13"/>
                  </a:moveTo>
                  <a:cubicBezTo>
                    <a:pt x="18" y="15"/>
                    <a:pt x="18" y="18"/>
                    <a:pt x="18" y="20"/>
                  </a:cubicBezTo>
                  <a:cubicBezTo>
                    <a:pt x="17" y="23"/>
                    <a:pt x="17" y="24"/>
                    <a:pt x="17" y="26"/>
                  </a:cubicBezTo>
                  <a:cubicBezTo>
                    <a:pt x="16" y="26"/>
                    <a:pt x="15" y="27"/>
                    <a:pt x="14" y="27"/>
                  </a:cubicBezTo>
                  <a:cubicBezTo>
                    <a:pt x="13" y="27"/>
                    <a:pt x="12" y="27"/>
                    <a:pt x="12" y="26"/>
                  </a:cubicBezTo>
                  <a:cubicBezTo>
                    <a:pt x="12" y="24"/>
                    <a:pt x="13" y="22"/>
                    <a:pt x="13" y="20"/>
                  </a:cubicBezTo>
                  <a:cubicBezTo>
                    <a:pt x="13" y="18"/>
                    <a:pt x="13" y="15"/>
                    <a:pt x="13" y="13"/>
                  </a:cubicBezTo>
                  <a:cubicBezTo>
                    <a:pt x="13" y="11"/>
                    <a:pt x="13" y="9"/>
                    <a:pt x="12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1"/>
                    <a:pt x="5" y="12"/>
                    <a:pt x="6" y="13"/>
                  </a:cubicBezTo>
                  <a:cubicBezTo>
                    <a:pt x="5" y="13"/>
                    <a:pt x="5" y="14"/>
                    <a:pt x="4" y="14"/>
                  </a:cubicBezTo>
                  <a:cubicBezTo>
                    <a:pt x="2" y="14"/>
                    <a:pt x="2" y="13"/>
                    <a:pt x="1" y="12"/>
                  </a:cubicBezTo>
                  <a:cubicBezTo>
                    <a:pt x="1" y="11"/>
                    <a:pt x="0" y="10"/>
                    <a:pt x="1" y="9"/>
                  </a:cubicBezTo>
                  <a:cubicBezTo>
                    <a:pt x="1" y="6"/>
                    <a:pt x="1" y="4"/>
                    <a:pt x="2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1" y="0"/>
                    <a:pt x="14" y="1"/>
                    <a:pt x="16" y="4"/>
                  </a:cubicBezTo>
                  <a:cubicBezTo>
                    <a:pt x="18" y="6"/>
                    <a:pt x="18" y="9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131762" y="95250"/>
              <a:ext cx="66675" cy="82550"/>
            </a:xfrm>
            <a:custGeom>
              <a:avLst/>
              <a:gdLst>
                <a:gd name="T0" fmla="*/ 22 w 22"/>
                <a:gd name="T1" fmla="*/ 13 h 27"/>
                <a:gd name="T2" fmla="*/ 19 w 22"/>
                <a:gd name="T3" fmla="*/ 23 h 27"/>
                <a:gd name="T4" fmla="*/ 13 w 22"/>
                <a:gd name="T5" fmla="*/ 27 h 27"/>
                <a:gd name="T6" fmla="*/ 9 w 22"/>
                <a:gd name="T7" fmla="*/ 24 h 27"/>
                <a:gd name="T8" fmla="*/ 9 w 22"/>
                <a:gd name="T9" fmla="*/ 23 h 27"/>
                <a:gd name="T10" fmla="*/ 10 w 22"/>
                <a:gd name="T11" fmla="*/ 22 h 27"/>
                <a:gd name="T12" fmla="*/ 12 w 22"/>
                <a:gd name="T13" fmla="*/ 22 h 27"/>
                <a:gd name="T14" fmla="*/ 14 w 22"/>
                <a:gd name="T15" fmla="*/ 21 h 27"/>
                <a:gd name="T16" fmla="*/ 15 w 22"/>
                <a:gd name="T17" fmla="*/ 20 h 27"/>
                <a:gd name="T18" fmla="*/ 16 w 22"/>
                <a:gd name="T19" fmla="*/ 17 h 27"/>
                <a:gd name="T20" fmla="*/ 17 w 22"/>
                <a:gd name="T21" fmla="*/ 14 h 27"/>
                <a:gd name="T22" fmla="*/ 15 w 22"/>
                <a:gd name="T23" fmla="*/ 7 h 27"/>
                <a:gd name="T24" fmla="*/ 9 w 22"/>
                <a:gd name="T25" fmla="*/ 4 h 27"/>
                <a:gd name="T26" fmla="*/ 6 w 22"/>
                <a:gd name="T27" fmla="*/ 6 h 27"/>
                <a:gd name="T28" fmla="*/ 5 w 22"/>
                <a:gd name="T29" fmla="*/ 12 h 27"/>
                <a:gd name="T30" fmla="*/ 5 w 22"/>
                <a:gd name="T31" fmla="*/ 13 h 27"/>
                <a:gd name="T32" fmla="*/ 5 w 22"/>
                <a:gd name="T33" fmla="*/ 14 h 27"/>
                <a:gd name="T34" fmla="*/ 3 w 22"/>
                <a:gd name="T35" fmla="*/ 15 h 27"/>
                <a:gd name="T36" fmla="*/ 1 w 22"/>
                <a:gd name="T37" fmla="*/ 15 h 27"/>
                <a:gd name="T38" fmla="*/ 0 w 22"/>
                <a:gd name="T39" fmla="*/ 14 h 27"/>
                <a:gd name="T40" fmla="*/ 0 w 22"/>
                <a:gd name="T41" fmla="*/ 12 h 27"/>
                <a:gd name="T42" fmla="*/ 0 w 22"/>
                <a:gd name="T43" fmla="*/ 11 h 27"/>
                <a:gd name="T44" fmla="*/ 2 w 22"/>
                <a:gd name="T45" fmla="*/ 4 h 27"/>
                <a:gd name="T46" fmla="*/ 9 w 22"/>
                <a:gd name="T47" fmla="*/ 0 h 27"/>
                <a:gd name="T48" fmla="*/ 18 w 22"/>
                <a:gd name="T49" fmla="*/ 4 h 27"/>
                <a:gd name="T50" fmla="*/ 22 w 22"/>
                <a:gd name="T5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7">
                  <a:moveTo>
                    <a:pt x="22" y="13"/>
                  </a:moveTo>
                  <a:cubicBezTo>
                    <a:pt x="22" y="18"/>
                    <a:pt x="21" y="21"/>
                    <a:pt x="19" y="23"/>
                  </a:cubicBezTo>
                  <a:cubicBezTo>
                    <a:pt x="17" y="26"/>
                    <a:pt x="15" y="27"/>
                    <a:pt x="13" y="27"/>
                  </a:cubicBezTo>
                  <a:cubicBezTo>
                    <a:pt x="11" y="27"/>
                    <a:pt x="9" y="26"/>
                    <a:pt x="9" y="24"/>
                  </a:cubicBezTo>
                  <a:cubicBezTo>
                    <a:pt x="9" y="24"/>
                    <a:pt x="9" y="23"/>
                    <a:pt x="9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2" y="22"/>
                    <a:pt x="12" y="22"/>
                  </a:cubicBezTo>
                  <a:cubicBezTo>
                    <a:pt x="12" y="22"/>
                    <a:pt x="13" y="22"/>
                    <a:pt x="14" y="21"/>
                  </a:cubicBezTo>
                  <a:cubicBezTo>
                    <a:pt x="14" y="21"/>
                    <a:pt x="15" y="20"/>
                    <a:pt x="15" y="20"/>
                  </a:cubicBezTo>
                  <a:cubicBezTo>
                    <a:pt x="16" y="19"/>
                    <a:pt x="16" y="18"/>
                    <a:pt x="16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17" y="11"/>
                    <a:pt x="16" y="9"/>
                    <a:pt x="15" y="7"/>
                  </a:cubicBezTo>
                  <a:cubicBezTo>
                    <a:pt x="13" y="5"/>
                    <a:pt x="12" y="4"/>
                    <a:pt x="9" y="4"/>
                  </a:cubicBezTo>
                  <a:cubicBezTo>
                    <a:pt x="8" y="4"/>
                    <a:pt x="6" y="5"/>
                    <a:pt x="6" y="6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0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9"/>
                    <a:pt x="1" y="6"/>
                    <a:pt x="2" y="4"/>
                  </a:cubicBezTo>
                  <a:cubicBezTo>
                    <a:pt x="4" y="2"/>
                    <a:pt x="6" y="0"/>
                    <a:pt x="9" y="0"/>
                  </a:cubicBezTo>
                  <a:cubicBezTo>
                    <a:pt x="13" y="0"/>
                    <a:pt x="16" y="2"/>
                    <a:pt x="18" y="4"/>
                  </a:cubicBezTo>
                  <a:cubicBezTo>
                    <a:pt x="21" y="7"/>
                    <a:pt x="22" y="10"/>
                    <a:pt x="2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01612" y="92075"/>
              <a:ext cx="87313" cy="85725"/>
            </a:xfrm>
            <a:custGeom>
              <a:avLst/>
              <a:gdLst>
                <a:gd name="T0" fmla="*/ 29 w 29"/>
                <a:gd name="T1" fmla="*/ 24 h 28"/>
                <a:gd name="T2" fmla="*/ 27 w 29"/>
                <a:gd name="T3" fmla="*/ 26 h 28"/>
                <a:gd name="T4" fmla="*/ 24 w 29"/>
                <a:gd name="T5" fmla="*/ 27 h 28"/>
                <a:gd name="T6" fmla="*/ 21 w 29"/>
                <a:gd name="T7" fmla="*/ 23 h 28"/>
                <a:gd name="T8" fmla="*/ 18 w 29"/>
                <a:gd name="T9" fmla="*/ 16 h 28"/>
                <a:gd name="T10" fmla="*/ 11 w 29"/>
                <a:gd name="T11" fmla="*/ 24 h 28"/>
                <a:gd name="T12" fmla="*/ 5 w 29"/>
                <a:gd name="T13" fmla="*/ 28 h 28"/>
                <a:gd name="T14" fmla="*/ 1 w 29"/>
                <a:gd name="T15" fmla="*/ 26 h 28"/>
                <a:gd name="T16" fmla="*/ 0 w 29"/>
                <a:gd name="T17" fmla="*/ 21 h 28"/>
                <a:gd name="T18" fmla="*/ 4 w 29"/>
                <a:gd name="T19" fmla="*/ 9 h 28"/>
                <a:gd name="T20" fmla="*/ 14 w 29"/>
                <a:gd name="T21" fmla="*/ 0 h 28"/>
                <a:gd name="T22" fmla="*/ 17 w 29"/>
                <a:gd name="T23" fmla="*/ 2 h 28"/>
                <a:gd name="T24" fmla="*/ 18 w 29"/>
                <a:gd name="T25" fmla="*/ 5 h 28"/>
                <a:gd name="T26" fmla="*/ 17 w 29"/>
                <a:gd name="T27" fmla="*/ 6 h 28"/>
                <a:gd name="T28" fmla="*/ 17 w 29"/>
                <a:gd name="T29" fmla="*/ 6 h 28"/>
                <a:gd name="T30" fmla="*/ 16 w 29"/>
                <a:gd name="T31" fmla="*/ 6 h 28"/>
                <a:gd name="T32" fmla="*/ 15 w 29"/>
                <a:gd name="T33" fmla="*/ 6 h 28"/>
                <a:gd name="T34" fmla="*/ 7 w 29"/>
                <a:gd name="T35" fmla="*/ 12 h 28"/>
                <a:gd name="T36" fmla="*/ 5 w 29"/>
                <a:gd name="T37" fmla="*/ 21 h 28"/>
                <a:gd name="T38" fmla="*/ 6 w 29"/>
                <a:gd name="T39" fmla="*/ 23 h 28"/>
                <a:gd name="T40" fmla="*/ 12 w 29"/>
                <a:gd name="T41" fmla="*/ 16 h 28"/>
                <a:gd name="T42" fmla="*/ 18 w 29"/>
                <a:gd name="T43" fmla="*/ 10 h 28"/>
                <a:gd name="T44" fmla="*/ 22 w 29"/>
                <a:gd name="T45" fmla="*/ 14 h 28"/>
                <a:gd name="T46" fmla="*/ 23 w 29"/>
                <a:gd name="T47" fmla="*/ 17 h 28"/>
                <a:gd name="T48" fmla="*/ 24 w 29"/>
                <a:gd name="T49" fmla="*/ 20 h 28"/>
                <a:gd name="T50" fmla="*/ 24 w 29"/>
                <a:gd name="T51" fmla="*/ 13 h 28"/>
                <a:gd name="T52" fmla="*/ 24 w 29"/>
                <a:gd name="T53" fmla="*/ 9 h 28"/>
                <a:gd name="T54" fmla="*/ 25 w 29"/>
                <a:gd name="T55" fmla="*/ 7 h 28"/>
                <a:gd name="T56" fmla="*/ 25 w 29"/>
                <a:gd name="T57" fmla="*/ 4 h 28"/>
                <a:gd name="T58" fmla="*/ 25 w 29"/>
                <a:gd name="T59" fmla="*/ 1 h 28"/>
                <a:gd name="T60" fmla="*/ 26 w 29"/>
                <a:gd name="T61" fmla="*/ 0 h 28"/>
                <a:gd name="T62" fmla="*/ 27 w 29"/>
                <a:gd name="T63" fmla="*/ 0 h 28"/>
                <a:gd name="T64" fmla="*/ 29 w 29"/>
                <a:gd name="T65" fmla="*/ 1 h 28"/>
                <a:gd name="T66" fmla="*/ 29 w 29"/>
                <a:gd name="T67" fmla="*/ 6 h 28"/>
                <a:gd name="T68" fmla="*/ 29 w 29"/>
                <a:gd name="T69" fmla="*/ 9 h 28"/>
                <a:gd name="T70" fmla="*/ 29 w 29"/>
                <a:gd name="T71" fmla="*/ 13 h 28"/>
                <a:gd name="T72" fmla="*/ 29 w 29"/>
                <a:gd name="T73" fmla="*/ 18 h 28"/>
                <a:gd name="T74" fmla="*/ 29 w 29"/>
                <a:gd name="T75" fmla="*/ 21 h 28"/>
                <a:gd name="T76" fmla="*/ 29 w 29"/>
                <a:gd name="T7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28">
                  <a:moveTo>
                    <a:pt x="29" y="24"/>
                  </a:moveTo>
                  <a:cubicBezTo>
                    <a:pt x="29" y="25"/>
                    <a:pt x="28" y="25"/>
                    <a:pt x="27" y="26"/>
                  </a:cubicBezTo>
                  <a:cubicBezTo>
                    <a:pt x="26" y="27"/>
                    <a:pt x="25" y="27"/>
                    <a:pt x="24" y="27"/>
                  </a:cubicBezTo>
                  <a:cubicBezTo>
                    <a:pt x="24" y="27"/>
                    <a:pt x="23" y="26"/>
                    <a:pt x="21" y="23"/>
                  </a:cubicBezTo>
                  <a:cubicBezTo>
                    <a:pt x="20" y="21"/>
                    <a:pt x="19" y="18"/>
                    <a:pt x="18" y="16"/>
                  </a:cubicBezTo>
                  <a:cubicBezTo>
                    <a:pt x="16" y="19"/>
                    <a:pt x="13" y="22"/>
                    <a:pt x="11" y="24"/>
                  </a:cubicBezTo>
                  <a:cubicBezTo>
                    <a:pt x="9" y="27"/>
                    <a:pt x="7" y="28"/>
                    <a:pt x="5" y="28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0" y="17"/>
                    <a:pt x="2" y="13"/>
                    <a:pt x="4" y="9"/>
                  </a:cubicBezTo>
                  <a:cubicBezTo>
                    <a:pt x="7" y="4"/>
                    <a:pt x="10" y="2"/>
                    <a:pt x="14" y="0"/>
                  </a:cubicBezTo>
                  <a:cubicBezTo>
                    <a:pt x="15" y="1"/>
                    <a:pt x="16" y="1"/>
                    <a:pt x="17" y="2"/>
                  </a:cubicBezTo>
                  <a:cubicBezTo>
                    <a:pt x="17" y="3"/>
                    <a:pt x="18" y="4"/>
                    <a:pt x="18" y="5"/>
                  </a:cubicBezTo>
                  <a:cubicBezTo>
                    <a:pt x="18" y="5"/>
                    <a:pt x="18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2" y="6"/>
                    <a:pt x="9" y="8"/>
                    <a:pt x="7" y="12"/>
                  </a:cubicBezTo>
                  <a:cubicBezTo>
                    <a:pt x="6" y="15"/>
                    <a:pt x="5" y="18"/>
                    <a:pt x="5" y="21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7" y="23"/>
                    <a:pt x="9" y="20"/>
                    <a:pt x="12" y="16"/>
                  </a:cubicBezTo>
                  <a:cubicBezTo>
                    <a:pt x="15" y="12"/>
                    <a:pt x="17" y="10"/>
                    <a:pt x="18" y="10"/>
                  </a:cubicBezTo>
                  <a:cubicBezTo>
                    <a:pt x="19" y="10"/>
                    <a:pt x="20" y="11"/>
                    <a:pt x="22" y="14"/>
                  </a:cubicBezTo>
                  <a:cubicBezTo>
                    <a:pt x="22" y="15"/>
                    <a:pt x="23" y="16"/>
                    <a:pt x="23" y="17"/>
                  </a:cubicBezTo>
                  <a:cubicBezTo>
                    <a:pt x="24" y="18"/>
                    <a:pt x="24" y="19"/>
                    <a:pt x="24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0"/>
                    <a:pt x="24" y="9"/>
                  </a:cubicBezTo>
                  <a:cubicBezTo>
                    <a:pt x="24" y="8"/>
                    <a:pt x="25" y="7"/>
                    <a:pt x="25" y="7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2"/>
                    <a:pt x="29" y="13"/>
                  </a:cubicBezTo>
                  <a:cubicBezTo>
                    <a:pt x="29" y="15"/>
                    <a:pt x="29" y="16"/>
                    <a:pt x="29" y="18"/>
                  </a:cubicBezTo>
                  <a:cubicBezTo>
                    <a:pt x="29" y="19"/>
                    <a:pt x="29" y="20"/>
                    <a:pt x="29" y="21"/>
                  </a:cubicBezTo>
                  <a:lnTo>
                    <a:pt x="29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271462" y="0"/>
              <a:ext cx="20638" cy="39688"/>
            </a:xfrm>
            <a:custGeom>
              <a:avLst/>
              <a:gdLst>
                <a:gd name="T0" fmla="*/ 7 w 7"/>
                <a:gd name="T1" fmla="*/ 2 h 13"/>
                <a:gd name="T2" fmla="*/ 6 w 7"/>
                <a:gd name="T3" fmla="*/ 11 h 13"/>
                <a:gd name="T4" fmla="*/ 5 w 7"/>
                <a:gd name="T5" fmla="*/ 12 h 13"/>
                <a:gd name="T6" fmla="*/ 4 w 7"/>
                <a:gd name="T7" fmla="*/ 13 h 13"/>
                <a:gd name="T8" fmla="*/ 3 w 7"/>
                <a:gd name="T9" fmla="*/ 11 h 13"/>
                <a:gd name="T10" fmla="*/ 1 w 7"/>
                <a:gd name="T11" fmla="*/ 3 h 13"/>
                <a:gd name="T12" fmla="*/ 1 w 7"/>
                <a:gd name="T13" fmla="*/ 2 h 13"/>
                <a:gd name="T14" fmla="*/ 0 w 7"/>
                <a:gd name="T15" fmla="*/ 2 h 13"/>
                <a:gd name="T16" fmla="*/ 2 w 7"/>
                <a:gd name="T17" fmla="*/ 1 h 13"/>
                <a:gd name="T18" fmla="*/ 5 w 7"/>
                <a:gd name="T19" fmla="*/ 0 h 13"/>
                <a:gd name="T20" fmla="*/ 7 w 7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7" y="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3" y="12"/>
                    <a:pt x="3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295275" y="95250"/>
              <a:ext cx="53975" cy="82550"/>
            </a:xfrm>
            <a:custGeom>
              <a:avLst/>
              <a:gdLst>
                <a:gd name="T0" fmla="*/ 18 w 18"/>
                <a:gd name="T1" fmla="*/ 13 h 27"/>
                <a:gd name="T2" fmla="*/ 17 w 18"/>
                <a:gd name="T3" fmla="*/ 20 h 27"/>
                <a:gd name="T4" fmla="*/ 16 w 18"/>
                <a:gd name="T5" fmla="*/ 26 h 27"/>
                <a:gd name="T6" fmla="*/ 13 w 18"/>
                <a:gd name="T7" fmla="*/ 27 h 27"/>
                <a:gd name="T8" fmla="*/ 11 w 18"/>
                <a:gd name="T9" fmla="*/ 26 h 27"/>
                <a:gd name="T10" fmla="*/ 12 w 18"/>
                <a:gd name="T11" fmla="*/ 20 h 27"/>
                <a:gd name="T12" fmla="*/ 13 w 18"/>
                <a:gd name="T13" fmla="*/ 13 h 27"/>
                <a:gd name="T14" fmla="*/ 11 w 18"/>
                <a:gd name="T15" fmla="*/ 7 h 27"/>
                <a:gd name="T16" fmla="*/ 7 w 18"/>
                <a:gd name="T17" fmla="*/ 3 h 27"/>
                <a:gd name="T18" fmla="*/ 5 w 18"/>
                <a:gd name="T19" fmla="*/ 4 h 27"/>
                <a:gd name="T20" fmla="*/ 4 w 18"/>
                <a:gd name="T21" fmla="*/ 7 h 27"/>
                <a:gd name="T22" fmla="*/ 4 w 18"/>
                <a:gd name="T23" fmla="*/ 10 h 27"/>
                <a:gd name="T24" fmla="*/ 5 w 18"/>
                <a:gd name="T25" fmla="*/ 13 h 27"/>
                <a:gd name="T26" fmla="*/ 3 w 18"/>
                <a:gd name="T27" fmla="*/ 14 h 27"/>
                <a:gd name="T28" fmla="*/ 0 w 18"/>
                <a:gd name="T29" fmla="*/ 12 h 27"/>
                <a:gd name="T30" fmla="*/ 0 w 18"/>
                <a:gd name="T31" fmla="*/ 9 h 27"/>
                <a:gd name="T32" fmla="*/ 1 w 18"/>
                <a:gd name="T33" fmla="*/ 2 h 27"/>
                <a:gd name="T34" fmla="*/ 7 w 18"/>
                <a:gd name="T35" fmla="*/ 0 h 27"/>
                <a:gd name="T36" fmla="*/ 15 w 18"/>
                <a:gd name="T37" fmla="*/ 4 h 27"/>
                <a:gd name="T38" fmla="*/ 18 w 18"/>
                <a:gd name="T3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7">
                  <a:moveTo>
                    <a:pt x="18" y="13"/>
                  </a:moveTo>
                  <a:cubicBezTo>
                    <a:pt x="18" y="15"/>
                    <a:pt x="17" y="18"/>
                    <a:pt x="17" y="20"/>
                  </a:cubicBezTo>
                  <a:cubicBezTo>
                    <a:pt x="17" y="23"/>
                    <a:pt x="16" y="24"/>
                    <a:pt x="16" y="26"/>
                  </a:cubicBezTo>
                  <a:cubicBezTo>
                    <a:pt x="15" y="26"/>
                    <a:pt x="14" y="27"/>
                    <a:pt x="13" y="27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1" y="24"/>
                    <a:pt x="12" y="22"/>
                    <a:pt x="12" y="20"/>
                  </a:cubicBezTo>
                  <a:cubicBezTo>
                    <a:pt x="12" y="18"/>
                    <a:pt x="13" y="15"/>
                    <a:pt x="13" y="13"/>
                  </a:cubicBezTo>
                  <a:cubicBezTo>
                    <a:pt x="13" y="11"/>
                    <a:pt x="12" y="9"/>
                    <a:pt x="11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2" y="14"/>
                    <a:pt x="1" y="13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3" y="1"/>
                    <a:pt x="15" y="4"/>
                  </a:cubicBezTo>
                  <a:cubicBezTo>
                    <a:pt x="17" y="6"/>
                    <a:pt x="18" y="9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3" name="Freeform 122"/>
            <p:cNvSpPr>
              <a:spLocks noEditPoints="1"/>
            </p:cNvSpPr>
            <p:nvPr/>
          </p:nvSpPr>
          <p:spPr bwMode="auto">
            <a:xfrm>
              <a:off x="349250" y="92075"/>
              <a:ext cx="95250" cy="79375"/>
            </a:xfrm>
            <a:custGeom>
              <a:avLst/>
              <a:gdLst>
                <a:gd name="T0" fmla="*/ 31 w 31"/>
                <a:gd name="T1" fmla="*/ 18 h 26"/>
                <a:gd name="T2" fmla="*/ 28 w 31"/>
                <a:gd name="T3" fmla="*/ 23 h 26"/>
                <a:gd name="T4" fmla="*/ 23 w 31"/>
                <a:gd name="T5" fmla="*/ 26 h 26"/>
                <a:gd name="T6" fmla="*/ 21 w 31"/>
                <a:gd name="T7" fmla="*/ 24 h 26"/>
                <a:gd name="T8" fmla="*/ 20 w 31"/>
                <a:gd name="T9" fmla="*/ 18 h 26"/>
                <a:gd name="T10" fmla="*/ 17 w 31"/>
                <a:gd name="T11" fmla="*/ 20 h 26"/>
                <a:gd name="T12" fmla="*/ 16 w 31"/>
                <a:gd name="T13" fmla="*/ 21 h 26"/>
                <a:gd name="T14" fmla="*/ 13 w 31"/>
                <a:gd name="T15" fmla="*/ 23 h 26"/>
                <a:gd name="T16" fmla="*/ 9 w 31"/>
                <a:gd name="T17" fmla="*/ 26 h 26"/>
                <a:gd name="T18" fmla="*/ 8 w 31"/>
                <a:gd name="T19" fmla="*/ 26 h 26"/>
                <a:gd name="T20" fmla="*/ 6 w 31"/>
                <a:gd name="T21" fmla="*/ 26 h 26"/>
                <a:gd name="T22" fmla="*/ 5 w 31"/>
                <a:gd name="T23" fmla="*/ 24 h 26"/>
                <a:gd name="T24" fmla="*/ 5 w 31"/>
                <a:gd name="T25" fmla="*/ 23 h 26"/>
                <a:gd name="T26" fmla="*/ 7 w 31"/>
                <a:gd name="T27" fmla="*/ 17 h 26"/>
                <a:gd name="T28" fmla="*/ 8 w 31"/>
                <a:gd name="T29" fmla="*/ 9 h 26"/>
                <a:gd name="T30" fmla="*/ 7 w 31"/>
                <a:gd name="T31" fmla="*/ 5 h 26"/>
                <a:gd name="T32" fmla="*/ 5 w 31"/>
                <a:gd name="T33" fmla="*/ 8 h 26"/>
                <a:gd name="T34" fmla="*/ 4 w 31"/>
                <a:gd name="T35" fmla="*/ 11 h 26"/>
                <a:gd name="T36" fmla="*/ 2 w 31"/>
                <a:gd name="T37" fmla="*/ 12 h 26"/>
                <a:gd name="T38" fmla="*/ 0 w 31"/>
                <a:gd name="T39" fmla="*/ 11 h 26"/>
                <a:gd name="T40" fmla="*/ 2 w 31"/>
                <a:gd name="T41" fmla="*/ 5 h 26"/>
                <a:gd name="T42" fmla="*/ 7 w 31"/>
                <a:gd name="T43" fmla="*/ 1 h 26"/>
                <a:gd name="T44" fmla="*/ 12 w 31"/>
                <a:gd name="T45" fmla="*/ 4 h 26"/>
                <a:gd name="T46" fmla="*/ 13 w 31"/>
                <a:gd name="T47" fmla="*/ 10 h 26"/>
                <a:gd name="T48" fmla="*/ 13 w 31"/>
                <a:gd name="T49" fmla="*/ 13 h 26"/>
                <a:gd name="T50" fmla="*/ 13 w 31"/>
                <a:gd name="T51" fmla="*/ 15 h 26"/>
                <a:gd name="T52" fmla="*/ 12 w 31"/>
                <a:gd name="T53" fmla="*/ 18 h 26"/>
                <a:gd name="T54" fmla="*/ 12 w 31"/>
                <a:gd name="T55" fmla="*/ 20 h 26"/>
                <a:gd name="T56" fmla="*/ 13 w 31"/>
                <a:gd name="T57" fmla="*/ 19 h 26"/>
                <a:gd name="T58" fmla="*/ 15 w 31"/>
                <a:gd name="T59" fmla="*/ 18 h 26"/>
                <a:gd name="T60" fmla="*/ 17 w 31"/>
                <a:gd name="T61" fmla="*/ 16 h 26"/>
                <a:gd name="T62" fmla="*/ 20 w 31"/>
                <a:gd name="T63" fmla="*/ 14 h 26"/>
                <a:gd name="T64" fmla="*/ 20 w 31"/>
                <a:gd name="T65" fmla="*/ 5 h 26"/>
                <a:gd name="T66" fmla="*/ 20 w 31"/>
                <a:gd name="T67" fmla="*/ 1 h 26"/>
                <a:gd name="T68" fmla="*/ 23 w 31"/>
                <a:gd name="T69" fmla="*/ 0 h 26"/>
                <a:gd name="T70" fmla="*/ 25 w 31"/>
                <a:gd name="T71" fmla="*/ 2 h 26"/>
                <a:gd name="T72" fmla="*/ 25 w 31"/>
                <a:gd name="T73" fmla="*/ 6 h 26"/>
                <a:gd name="T74" fmla="*/ 24 w 31"/>
                <a:gd name="T75" fmla="*/ 13 h 26"/>
                <a:gd name="T76" fmla="*/ 26 w 31"/>
                <a:gd name="T77" fmla="*/ 12 h 26"/>
                <a:gd name="T78" fmla="*/ 30 w 31"/>
                <a:gd name="T79" fmla="*/ 14 h 26"/>
                <a:gd name="T80" fmla="*/ 31 w 31"/>
                <a:gd name="T81" fmla="*/ 18 h 26"/>
                <a:gd name="T82" fmla="*/ 27 w 31"/>
                <a:gd name="T83" fmla="*/ 17 h 26"/>
                <a:gd name="T84" fmla="*/ 25 w 31"/>
                <a:gd name="T85" fmla="*/ 16 h 26"/>
                <a:gd name="T86" fmla="*/ 24 w 31"/>
                <a:gd name="T87" fmla="*/ 16 h 26"/>
                <a:gd name="T88" fmla="*/ 25 w 31"/>
                <a:gd name="T89" fmla="*/ 21 h 26"/>
                <a:gd name="T90" fmla="*/ 26 w 31"/>
                <a:gd name="T91" fmla="*/ 20 h 26"/>
                <a:gd name="T92" fmla="*/ 27 w 31"/>
                <a:gd name="T9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6">
                  <a:moveTo>
                    <a:pt x="31" y="18"/>
                  </a:moveTo>
                  <a:cubicBezTo>
                    <a:pt x="31" y="20"/>
                    <a:pt x="30" y="21"/>
                    <a:pt x="28" y="23"/>
                  </a:cubicBezTo>
                  <a:cubicBezTo>
                    <a:pt x="27" y="25"/>
                    <a:pt x="25" y="26"/>
                    <a:pt x="23" y="26"/>
                  </a:cubicBezTo>
                  <a:cubicBezTo>
                    <a:pt x="22" y="26"/>
                    <a:pt x="21" y="25"/>
                    <a:pt x="21" y="24"/>
                  </a:cubicBezTo>
                  <a:cubicBezTo>
                    <a:pt x="20" y="22"/>
                    <a:pt x="20" y="20"/>
                    <a:pt x="20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6" y="21"/>
                    <a:pt x="16" y="21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1" y="25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6"/>
                    <a:pt x="7" y="26"/>
                    <a:pt x="6" y="26"/>
                  </a:cubicBezTo>
                  <a:cubicBezTo>
                    <a:pt x="6" y="25"/>
                    <a:pt x="5" y="25"/>
                    <a:pt x="5" y="24"/>
                  </a:cubicBezTo>
                  <a:cubicBezTo>
                    <a:pt x="5" y="24"/>
                    <a:pt x="5" y="24"/>
                    <a:pt x="5" y="23"/>
                  </a:cubicBezTo>
                  <a:cubicBezTo>
                    <a:pt x="6" y="22"/>
                    <a:pt x="6" y="20"/>
                    <a:pt x="7" y="17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6" y="5"/>
                    <a:pt x="6" y="6"/>
                    <a:pt x="5" y="8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4" y="3"/>
                    <a:pt x="5" y="1"/>
                    <a:pt x="7" y="1"/>
                  </a:cubicBezTo>
                  <a:cubicBezTo>
                    <a:pt x="9" y="1"/>
                    <a:pt x="11" y="2"/>
                    <a:pt x="12" y="4"/>
                  </a:cubicBezTo>
                  <a:cubicBezTo>
                    <a:pt x="13" y="6"/>
                    <a:pt x="13" y="8"/>
                    <a:pt x="13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2" y="19"/>
                    <a:pt x="13" y="19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5" y="17"/>
                    <a:pt x="16" y="16"/>
                    <a:pt x="17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1"/>
                    <a:pt x="20" y="8"/>
                    <a:pt x="20" y="5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4" y="0"/>
                    <a:pt x="25" y="0"/>
                    <a:pt x="25" y="2"/>
                  </a:cubicBezTo>
                  <a:cubicBezTo>
                    <a:pt x="25" y="2"/>
                    <a:pt x="25" y="4"/>
                    <a:pt x="25" y="6"/>
                  </a:cubicBezTo>
                  <a:cubicBezTo>
                    <a:pt x="24" y="8"/>
                    <a:pt x="24" y="10"/>
                    <a:pt x="24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2"/>
                    <a:pt x="29" y="13"/>
                    <a:pt x="30" y="14"/>
                  </a:cubicBezTo>
                  <a:cubicBezTo>
                    <a:pt x="31" y="15"/>
                    <a:pt x="31" y="16"/>
                    <a:pt x="31" y="18"/>
                  </a:cubicBezTo>
                  <a:close/>
                  <a:moveTo>
                    <a:pt x="27" y="17"/>
                  </a:moveTo>
                  <a:cubicBezTo>
                    <a:pt x="27" y="16"/>
                    <a:pt x="26" y="16"/>
                    <a:pt x="25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4" y="20"/>
                    <a:pt x="24" y="21"/>
                    <a:pt x="25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7" y="19"/>
                    <a:pt x="27" y="18"/>
                    <a:pt x="2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361950" y="33338"/>
              <a:ext cx="133350" cy="144463"/>
            </a:xfrm>
            <a:custGeom>
              <a:avLst/>
              <a:gdLst>
                <a:gd name="T0" fmla="*/ 44 w 44"/>
                <a:gd name="T1" fmla="*/ 39 h 47"/>
                <a:gd name="T2" fmla="*/ 42 w 44"/>
                <a:gd name="T3" fmla="*/ 44 h 47"/>
                <a:gd name="T4" fmla="*/ 36 w 44"/>
                <a:gd name="T5" fmla="*/ 47 h 47"/>
                <a:gd name="T6" fmla="*/ 33 w 44"/>
                <a:gd name="T7" fmla="*/ 45 h 47"/>
                <a:gd name="T8" fmla="*/ 32 w 44"/>
                <a:gd name="T9" fmla="*/ 42 h 47"/>
                <a:gd name="T10" fmla="*/ 32 w 44"/>
                <a:gd name="T11" fmla="*/ 38 h 47"/>
                <a:gd name="T12" fmla="*/ 32 w 44"/>
                <a:gd name="T13" fmla="*/ 34 h 47"/>
                <a:gd name="T14" fmla="*/ 33 w 44"/>
                <a:gd name="T15" fmla="*/ 21 h 47"/>
                <a:gd name="T16" fmla="*/ 33 w 44"/>
                <a:gd name="T17" fmla="*/ 9 h 47"/>
                <a:gd name="T18" fmla="*/ 31 w 44"/>
                <a:gd name="T19" fmla="*/ 10 h 47"/>
                <a:gd name="T20" fmla="*/ 28 w 44"/>
                <a:gd name="T21" fmla="*/ 10 h 47"/>
                <a:gd name="T22" fmla="*/ 20 w 44"/>
                <a:gd name="T23" fmla="*/ 9 h 47"/>
                <a:gd name="T24" fmla="*/ 8 w 44"/>
                <a:gd name="T25" fmla="*/ 7 h 47"/>
                <a:gd name="T26" fmla="*/ 2 w 44"/>
                <a:gd name="T27" fmla="*/ 7 h 47"/>
                <a:gd name="T28" fmla="*/ 0 w 44"/>
                <a:gd name="T29" fmla="*/ 5 h 47"/>
                <a:gd name="T30" fmla="*/ 0 w 44"/>
                <a:gd name="T31" fmla="*/ 4 h 47"/>
                <a:gd name="T32" fmla="*/ 2 w 44"/>
                <a:gd name="T33" fmla="*/ 3 h 47"/>
                <a:gd name="T34" fmla="*/ 5 w 44"/>
                <a:gd name="T35" fmla="*/ 3 h 47"/>
                <a:gd name="T36" fmla="*/ 19 w 44"/>
                <a:gd name="T37" fmla="*/ 6 h 47"/>
                <a:gd name="T38" fmla="*/ 27 w 44"/>
                <a:gd name="T39" fmla="*/ 7 h 47"/>
                <a:gd name="T40" fmla="*/ 31 w 44"/>
                <a:gd name="T41" fmla="*/ 5 h 47"/>
                <a:gd name="T42" fmla="*/ 33 w 44"/>
                <a:gd name="T43" fmla="*/ 1 h 47"/>
                <a:gd name="T44" fmla="*/ 35 w 44"/>
                <a:gd name="T45" fmla="*/ 0 h 47"/>
                <a:gd name="T46" fmla="*/ 38 w 44"/>
                <a:gd name="T47" fmla="*/ 1 h 47"/>
                <a:gd name="T48" fmla="*/ 38 w 44"/>
                <a:gd name="T49" fmla="*/ 8 h 47"/>
                <a:gd name="T50" fmla="*/ 37 w 44"/>
                <a:gd name="T51" fmla="*/ 18 h 47"/>
                <a:gd name="T52" fmla="*/ 37 w 44"/>
                <a:gd name="T53" fmla="*/ 30 h 47"/>
                <a:gd name="T54" fmla="*/ 37 w 44"/>
                <a:gd name="T55" fmla="*/ 43 h 47"/>
                <a:gd name="T56" fmla="*/ 38 w 44"/>
                <a:gd name="T57" fmla="*/ 41 h 47"/>
                <a:gd name="T58" fmla="*/ 39 w 44"/>
                <a:gd name="T59" fmla="*/ 38 h 47"/>
                <a:gd name="T60" fmla="*/ 41 w 44"/>
                <a:gd name="T61" fmla="*/ 37 h 47"/>
                <a:gd name="T62" fmla="*/ 43 w 44"/>
                <a:gd name="T63" fmla="*/ 38 h 47"/>
                <a:gd name="T64" fmla="*/ 44 w 44"/>
                <a:gd name="T65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47">
                  <a:moveTo>
                    <a:pt x="44" y="39"/>
                  </a:moveTo>
                  <a:cubicBezTo>
                    <a:pt x="44" y="40"/>
                    <a:pt x="43" y="42"/>
                    <a:pt x="42" y="44"/>
                  </a:cubicBezTo>
                  <a:cubicBezTo>
                    <a:pt x="40" y="46"/>
                    <a:pt x="38" y="47"/>
                    <a:pt x="36" y="47"/>
                  </a:cubicBezTo>
                  <a:cubicBezTo>
                    <a:pt x="34" y="47"/>
                    <a:pt x="33" y="46"/>
                    <a:pt x="33" y="45"/>
                  </a:cubicBezTo>
                  <a:cubicBezTo>
                    <a:pt x="32" y="44"/>
                    <a:pt x="32" y="43"/>
                    <a:pt x="32" y="42"/>
                  </a:cubicBezTo>
                  <a:cubicBezTo>
                    <a:pt x="32" y="40"/>
                    <a:pt x="32" y="39"/>
                    <a:pt x="32" y="38"/>
                  </a:cubicBezTo>
                  <a:cubicBezTo>
                    <a:pt x="32" y="37"/>
                    <a:pt x="32" y="36"/>
                    <a:pt x="32" y="34"/>
                  </a:cubicBezTo>
                  <a:cubicBezTo>
                    <a:pt x="32" y="32"/>
                    <a:pt x="33" y="28"/>
                    <a:pt x="33" y="21"/>
                  </a:cubicBezTo>
                  <a:cubicBezTo>
                    <a:pt x="33" y="14"/>
                    <a:pt x="33" y="10"/>
                    <a:pt x="33" y="9"/>
                  </a:cubicBezTo>
                  <a:cubicBezTo>
                    <a:pt x="33" y="9"/>
                    <a:pt x="32" y="10"/>
                    <a:pt x="31" y="10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6" y="10"/>
                    <a:pt x="23" y="10"/>
                    <a:pt x="20" y="9"/>
                  </a:cubicBezTo>
                  <a:cubicBezTo>
                    <a:pt x="13" y="8"/>
                    <a:pt x="9" y="7"/>
                    <a:pt x="8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8" y="3"/>
                    <a:pt x="12" y="4"/>
                    <a:pt x="19" y="6"/>
                  </a:cubicBezTo>
                  <a:cubicBezTo>
                    <a:pt x="23" y="7"/>
                    <a:pt x="25" y="7"/>
                    <a:pt x="27" y="7"/>
                  </a:cubicBezTo>
                  <a:cubicBezTo>
                    <a:pt x="29" y="7"/>
                    <a:pt x="30" y="6"/>
                    <a:pt x="31" y="5"/>
                  </a:cubicBezTo>
                  <a:cubicBezTo>
                    <a:pt x="32" y="4"/>
                    <a:pt x="33" y="2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7" y="0"/>
                    <a:pt x="38" y="1"/>
                  </a:cubicBezTo>
                  <a:cubicBezTo>
                    <a:pt x="38" y="3"/>
                    <a:pt x="38" y="5"/>
                    <a:pt x="38" y="8"/>
                  </a:cubicBezTo>
                  <a:cubicBezTo>
                    <a:pt x="38" y="11"/>
                    <a:pt x="38" y="15"/>
                    <a:pt x="37" y="18"/>
                  </a:cubicBezTo>
                  <a:cubicBezTo>
                    <a:pt x="37" y="22"/>
                    <a:pt x="37" y="26"/>
                    <a:pt x="37" y="30"/>
                  </a:cubicBezTo>
                  <a:cubicBezTo>
                    <a:pt x="37" y="34"/>
                    <a:pt x="37" y="39"/>
                    <a:pt x="37" y="43"/>
                  </a:cubicBezTo>
                  <a:cubicBezTo>
                    <a:pt x="37" y="43"/>
                    <a:pt x="38" y="42"/>
                    <a:pt x="38" y="41"/>
                  </a:cubicBezTo>
                  <a:cubicBezTo>
                    <a:pt x="39" y="40"/>
                    <a:pt x="39" y="39"/>
                    <a:pt x="39" y="38"/>
                  </a:cubicBezTo>
                  <a:cubicBezTo>
                    <a:pt x="40" y="38"/>
                    <a:pt x="40" y="37"/>
                    <a:pt x="41" y="37"/>
                  </a:cubicBezTo>
                  <a:cubicBezTo>
                    <a:pt x="42" y="37"/>
                    <a:pt x="43" y="38"/>
                    <a:pt x="43" y="38"/>
                  </a:cubicBezTo>
                  <a:cubicBezTo>
                    <a:pt x="44" y="38"/>
                    <a:pt x="44" y="39"/>
                    <a:pt x="44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492125" y="58738"/>
              <a:ext cx="88900" cy="119063"/>
            </a:xfrm>
            <a:custGeom>
              <a:avLst/>
              <a:gdLst>
                <a:gd name="T0" fmla="*/ 29 w 29"/>
                <a:gd name="T1" fmla="*/ 2 h 39"/>
                <a:gd name="T2" fmla="*/ 26 w 29"/>
                <a:gd name="T3" fmla="*/ 14 h 39"/>
                <a:gd name="T4" fmla="*/ 26 w 29"/>
                <a:gd name="T5" fmla="*/ 19 h 39"/>
                <a:gd name="T6" fmla="*/ 26 w 29"/>
                <a:gd name="T7" fmla="*/ 24 h 39"/>
                <a:gd name="T8" fmla="*/ 26 w 29"/>
                <a:gd name="T9" fmla="*/ 27 h 39"/>
                <a:gd name="T10" fmla="*/ 26 w 29"/>
                <a:gd name="T11" fmla="*/ 29 h 39"/>
                <a:gd name="T12" fmla="*/ 26 w 29"/>
                <a:gd name="T13" fmla="*/ 32 h 39"/>
                <a:gd name="T14" fmla="*/ 26 w 29"/>
                <a:gd name="T15" fmla="*/ 34 h 39"/>
                <a:gd name="T16" fmla="*/ 26 w 29"/>
                <a:gd name="T17" fmla="*/ 36 h 39"/>
                <a:gd name="T18" fmla="*/ 23 w 29"/>
                <a:gd name="T19" fmla="*/ 37 h 39"/>
                <a:gd name="T20" fmla="*/ 23 w 29"/>
                <a:gd name="T21" fmla="*/ 37 h 39"/>
                <a:gd name="T22" fmla="*/ 20 w 29"/>
                <a:gd name="T23" fmla="*/ 37 h 39"/>
                <a:gd name="T24" fmla="*/ 19 w 29"/>
                <a:gd name="T25" fmla="*/ 37 h 39"/>
                <a:gd name="T26" fmla="*/ 18 w 29"/>
                <a:gd name="T27" fmla="*/ 37 h 39"/>
                <a:gd name="T28" fmla="*/ 13 w 29"/>
                <a:gd name="T29" fmla="*/ 38 h 39"/>
                <a:gd name="T30" fmla="*/ 10 w 29"/>
                <a:gd name="T31" fmla="*/ 38 h 39"/>
                <a:gd name="T32" fmla="*/ 9 w 29"/>
                <a:gd name="T33" fmla="*/ 39 h 39"/>
                <a:gd name="T34" fmla="*/ 8 w 29"/>
                <a:gd name="T35" fmla="*/ 39 h 39"/>
                <a:gd name="T36" fmla="*/ 6 w 29"/>
                <a:gd name="T37" fmla="*/ 38 h 39"/>
                <a:gd name="T38" fmla="*/ 5 w 29"/>
                <a:gd name="T39" fmla="*/ 36 h 39"/>
                <a:gd name="T40" fmla="*/ 7 w 29"/>
                <a:gd name="T41" fmla="*/ 29 h 39"/>
                <a:gd name="T42" fmla="*/ 8 w 29"/>
                <a:gd name="T43" fmla="*/ 20 h 39"/>
                <a:gd name="T44" fmla="*/ 7 w 29"/>
                <a:gd name="T45" fmla="*/ 17 h 39"/>
                <a:gd name="T46" fmla="*/ 6 w 29"/>
                <a:gd name="T47" fmla="*/ 16 h 39"/>
                <a:gd name="T48" fmla="*/ 5 w 29"/>
                <a:gd name="T49" fmla="*/ 17 h 39"/>
                <a:gd name="T50" fmla="*/ 5 w 29"/>
                <a:gd name="T51" fmla="*/ 18 h 39"/>
                <a:gd name="T52" fmla="*/ 5 w 29"/>
                <a:gd name="T53" fmla="*/ 20 h 39"/>
                <a:gd name="T54" fmla="*/ 4 w 29"/>
                <a:gd name="T55" fmla="*/ 22 h 39"/>
                <a:gd name="T56" fmla="*/ 2 w 29"/>
                <a:gd name="T57" fmla="*/ 23 h 39"/>
                <a:gd name="T58" fmla="*/ 0 w 29"/>
                <a:gd name="T59" fmla="*/ 22 h 39"/>
                <a:gd name="T60" fmla="*/ 2 w 29"/>
                <a:gd name="T61" fmla="*/ 16 h 39"/>
                <a:gd name="T62" fmla="*/ 7 w 29"/>
                <a:gd name="T63" fmla="*/ 12 h 39"/>
                <a:gd name="T64" fmla="*/ 11 w 29"/>
                <a:gd name="T65" fmla="*/ 15 h 39"/>
                <a:gd name="T66" fmla="*/ 12 w 29"/>
                <a:gd name="T67" fmla="*/ 21 h 39"/>
                <a:gd name="T68" fmla="*/ 11 w 29"/>
                <a:gd name="T69" fmla="*/ 29 h 39"/>
                <a:gd name="T70" fmla="*/ 10 w 29"/>
                <a:gd name="T71" fmla="*/ 35 h 39"/>
                <a:gd name="T72" fmla="*/ 13 w 29"/>
                <a:gd name="T73" fmla="*/ 34 h 39"/>
                <a:gd name="T74" fmla="*/ 17 w 29"/>
                <a:gd name="T75" fmla="*/ 34 h 39"/>
                <a:gd name="T76" fmla="*/ 20 w 29"/>
                <a:gd name="T77" fmla="*/ 34 h 39"/>
                <a:gd name="T78" fmla="*/ 22 w 29"/>
                <a:gd name="T79" fmla="*/ 33 h 39"/>
                <a:gd name="T80" fmla="*/ 22 w 29"/>
                <a:gd name="T81" fmla="*/ 32 h 39"/>
                <a:gd name="T82" fmla="*/ 22 w 29"/>
                <a:gd name="T83" fmla="*/ 31 h 39"/>
                <a:gd name="T84" fmla="*/ 22 w 29"/>
                <a:gd name="T85" fmla="*/ 30 h 39"/>
                <a:gd name="T86" fmla="*/ 22 w 29"/>
                <a:gd name="T87" fmla="*/ 29 h 39"/>
                <a:gd name="T88" fmla="*/ 22 w 29"/>
                <a:gd name="T89" fmla="*/ 27 h 39"/>
                <a:gd name="T90" fmla="*/ 22 w 29"/>
                <a:gd name="T91" fmla="*/ 24 h 39"/>
                <a:gd name="T92" fmla="*/ 22 w 29"/>
                <a:gd name="T93" fmla="*/ 23 h 39"/>
                <a:gd name="T94" fmla="*/ 22 w 29"/>
                <a:gd name="T95" fmla="*/ 9 h 39"/>
                <a:gd name="T96" fmla="*/ 26 w 29"/>
                <a:gd name="T97" fmla="*/ 0 h 39"/>
                <a:gd name="T98" fmla="*/ 27 w 29"/>
                <a:gd name="T99" fmla="*/ 0 h 39"/>
                <a:gd name="T100" fmla="*/ 28 w 29"/>
                <a:gd name="T101" fmla="*/ 1 h 39"/>
                <a:gd name="T102" fmla="*/ 29 w 29"/>
                <a:gd name="T10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" h="39">
                  <a:moveTo>
                    <a:pt x="29" y="2"/>
                  </a:moveTo>
                  <a:cubicBezTo>
                    <a:pt x="27" y="4"/>
                    <a:pt x="27" y="8"/>
                    <a:pt x="26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6" y="24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6"/>
                    <a:pt x="26" y="36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19" y="37"/>
                  </a:cubicBezTo>
                  <a:cubicBezTo>
                    <a:pt x="19" y="37"/>
                    <a:pt x="18" y="37"/>
                    <a:pt x="18" y="37"/>
                  </a:cubicBezTo>
                  <a:cubicBezTo>
                    <a:pt x="16" y="37"/>
                    <a:pt x="14" y="37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9"/>
                    <a:pt x="6" y="39"/>
                    <a:pt x="6" y="38"/>
                  </a:cubicBezTo>
                  <a:cubicBezTo>
                    <a:pt x="5" y="37"/>
                    <a:pt x="5" y="37"/>
                    <a:pt x="5" y="36"/>
                  </a:cubicBezTo>
                  <a:cubicBezTo>
                    <a:pt x="5" y="35"/>
                    <a:pt x="6" y="32"/>
                    <a:pt x="7" y="29"/>
                  </a:cubicBezTo>
                  <a:cubicBezTo>
                    <a:pt x="7" y="25"/>
                    <a:pt x="8" y="22"/>
                    <a:pt x="8" y="20"/>
                  </a:cubicBezTo>
                  <a:cubicBezTo>
                    <a:pt x="8" y="19"/>
                    <a:pt x="8" y="18"/>
                    <a:pt x="7" y="17"/>
                  </a:cubicBezTo>
                  <a:cubicBezTo>
                    <a:pt x="7" y="17"/>
                    <a:pt x="7" y="16"/>
                    <a:pt x="6" y="16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3"/>
                    <a:pt x="0" y="23"/>
                    <a:pt x="0" y="22"/>
                  </a:cubicBezTo>
                  <a:cubicBezTo>
                    <a:pt x="0" y="20"/>
                    <a:pt x="0" y="18"/>
                    <a:pt x="2" y="16"/>
                  </a:cubicBezTo>
                  <a:cubicBezTo>
                    <a:pt x="3" y="14"/>
                    <a:pt x="5" y="12"/>
                    <a:pt x="7" y="12"/>
                  </a:cubicBezTo>
                  <a:cubicBezTo>
                    <a:pt x="9" y="12"/>
                    <a:pt x="10" y="13"/>
                    <a:pt x="11" y="15"/>
                  </a:cubicBezTo>
                  <a:cubicBezTo>
                    <a:pt x="12" y="17"/>
                    <a:pt x="12" y="19"/>
                    <a:pt x="12" y="21"/>
                  </a:cubicBezTo>
                  <a:cubicBezTo>
                    <a:pt x="12" y="24"/>
                    <a:pt x="12" y="26"/>
                    <a:pt x="11" y="29"/>
                  </a:cubicBezTo>
                  <a:cubicBezTo>
                    <a:pt x="11" y="31"/>
                    <a:pt x="10" y="33"/>
                    <a:pt x="10" y="35"/>
                  </a:cubicBezTo>
                  <a:cubicBezTo>
                    <a:pt x="11" y="34"/>
                    <a:pt x="12" y="34"/>
                    <a:pt x="13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2" y="34"/>
                    <a:pt x="22" y="3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2" y="25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18"/>
                    <a:pt x="22" y="13"/>
                    <a:pt x="22" y="9"/>
                  </a:cubicBezTo>
                  <a:cubicBezTo>
                    <a:pt x="23" y="4"/>
                    <a:pt x="24" y="1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9" y="1"/>
                    <a:pt x="29" y="1"/>
                    <a:pt x="2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574675" y="95250"/>
              <a:ext cx="69850" cy="82550"/>
            </a:xfrm>
            <a:custGeom>
              <a:avLst/>
              <a:gdLst>
                <a:gd name="T0" fmla="*/ 23 w 23"/>
                <a:gd name="T1" fmla="*/ 2 h 27"/>
                <a:gd name="T2" fmla="*/ 16 w 23"/>
                <a:gd name="T3" fmla="*/ 12 h 27"/>
                <a:gd name="T4" fmla="*/ 14 w 23"/>
                <a:gd name="T5" fmla="*/ 26 h 27"/>
                <a:gd name="T6" fmla="*/ 12 w 23"/>
                <a:gd name="T7" fmla="*/ 27 h 27"/>
                <a:gd name="T8" fmla="*/ 9 w 23"/>
                <a:gd name="T9" fmla="*/ 25 h 27"/>
                <a:gd name="T10" fmla="*/ 8 w 23"/>
                <a:gd name="T11" fmla="*/ 23 h 27"/>
                <a:gd name="T12" fmla="*/ 9 w 23"/>
                <a:gd name="T13" fmla="*/ 20 h 27"/>
                <a:gd name="T14" fmla="*/ 6 w 23"/>
                <a:gd name="T15" fmla="*/ 12 h 27"/>
                <a:gd name="T16" fmla="*/ 1 w 23"/>
                <a:gd name="T17" fmla="*/ 6 h 27"/>
                <a:gd name="T18" fmla="*/ 1 w 23"/>
                <a:gd name="T19" fmla="*/ 5 h 27"/>
                <a:gd name="T20" fmla="*/ 0 w 23"/>
                <a:gd name="T21" fmla="*/ 5 h 27"/>
                <a:gd name="T22" fmla="*/ 0 w 23"/>
                <a:gd name="T23" fmla="*/ 5 h 27"/>
                <a:gd name="T24" fmla="*/ 0 w 23"/>
                <a:gd name="T25" fmla="*/ 5 h 27"/>
                <a:gd name="T26" fmla="*/ 0 w 23"/>
                <a:gd name="T27" fmla="*/ 5 h 27"/>
                <a:gd name="T28" fmla="*/ 0 w 23"/>
                <a:gd name="T29" fmla="*/ 3 h 27"/>
                <a:gd name="T30" fmla="*/ 1 w 23"/>
                <a:gd name="T31" fmla="*/ 2 h 27"/>
                <a:gd name="T32" fmla="*/ 2 w 23"/>
                <a:gd name="T33" fmla="*/ 1 h 27"/>
                <a:gd name="T34" fmla="*/ 4 w 23"/>
                <a:gd name="T35" fmla="*/ 1 h 27"/>
                <a:gd name="T36" fmla="*/ 9 w 23"/>
                <a:gd name="T37" fmla="*/ 7 h 27"/>
                <a:gd name="T38" fmla="*/ 12 w 23"/>
                <a:gd name="T39" fmla="*/ 13 h 27"/>
                <a:gd name="T40" fmla="*/ 14 w 23"/>
                <a:gd name="T41" fmla="*/ 6 h 27"/>
                <a:gd name="T42" fmla="*/ 20 w 23"/>
                <a:gd name="T43" fmla="*/ 0 h 27"/>
                <a:gd name="T44" fmla="*/ 21 w 23"/>
                <a:gd name="T45" fmla="*/ 0 h 27"/>
                <a:gd name="T46" fmla="*/ 22 w 23"/>
                <a:gd name="T47" fmla="*/ 0 h 27"/>
                <a:gd name="T48" fmla="*/ 23 w 23"/>
                <a:gd name="T4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27">
                  <a:moveTo>
                    <a:pt x="23" y="2"/>
                  </a:moveTo>
                  <a:cubicBezTo>
                    <a:pt x="20" y="3"/>
                    <a:pt x="18" y="6"/>
                    <a:pt x="16" y="12"/>
                  </a:cubicBezTo>
                  <a:cubicBezTo>
                    <a:pt x="15" y="17"/>
                    <a:pt x="14" y="22"/>
                    <a:pt x="14" y="26"/>
                  </a:cubicBezTo>
                  <a:cubicBezTo>
                    <a:pt x="14" y="27"/>
                    <a:pt x="13" y="27"/>
                    <a:pt x="12" y="27"/>
                  </a:cubicBezTo>
                  <a:cubicBezTo>
                    <a:pt x="10" y="27"/>
                    <a:pt x="9" y="26"/>
                    <a:pt x="9" y="25"/>
                  </a:cubicBezTo>
                  <a:cubicBezTo>
                    <a:pt x="9" y="25"/>
                    <a:pt x="8" y="24"/>
                    <a:pt x="8" y="23"/>
                  </a:cubicBezTo>
                  <a:cubicBezTo>
                    <a:pt x="8" y="22"/>
                    <a:pt x="9" y="21"/>
                    <a:pt x="9" y="20"/>
                  </a:cubicBezTo>
                  <a:cubicBezTo>
                    <a:pt x="8" y="17"/>
                    <a:pt x="8" y="14"/>
                    <a:pt x="6" y="12"/>
                  </a:cubicBezTo>
                  <a:cubicBezTo>
                    <a:pt x="5" y="9"/>
                    <a:pt x="3" y="7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6" y="2"/>
                    <a:pt x="8" y="4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2" y="11"/>
                    <a:pt x="13" y="8"/>
                    <a:pt x="14" y="6"/>
                  </a:cubicBezTo>
                  <a:cubicBezTo>
                    <a:pt x="16" y="3"/>
                    <a:pt x="18" y="1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3" y="1"/>
                    <a:pt x="23" y="1"/>
                    <a:pt x="2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584200" y="9525"/>
              <a:ext cx="112713" cy="33338"/>
            </a:xfrm>
            <a:custGeom>
              <a:avLst/>
              <a:gdLst>
                <a:gd name="T0" fmla="*/ 36 w 37"/>
                <a:gd name="T1" fmla="*/ 3 h 11"/>
                <a:gd name="T2" fmla="*/ 23 w 37"/>
                <a:gd name="T3" fmla="*/ 6 h 11"/>
                <a:gd name="T4" fmla="*/ 10 w 37"/>
                <a:gd name="T5" fmla="*/ 11 h 11"/>
                <a:gd name="T6" fmla="*/ 8 w 37"/>
                <a:gd name="T7" fmla="*/ 11 h 11"/>
                <a:gd name="T8" fmla="*/ 6 w 37"/>
                <a:gd name="T9" fmla="*/ 10 h 11"/>
                <a:gd name="T10" fmla="*/ 7 w 37"/>
                <a:gd name="T11" fmla="*/ 7 h 11"/>
                <a:gd name="T12" fmla="*/ 7 w 37"/>
                <a:gd name="T13" fmla="*/ 5 h 11"/>
                <a:gd name="T14" fmla="*/ 7 w 37"/>
                <a:gd name="T15" fmla="*/ 4 h 11"/>
                <a:gd name="T16" fmla="*/ 5 w 37"/>
                <a:gd name="T17" fmla="*/ 4 h 11"/>
                <a:gd name="T18" fmla="*/ 4 w 37"/>
                <a:gd name="T19" fmla="*/ 6 h 11"/>
                <a:gd name="T20" fmla="*/ 5 w 37"/>
                <a:gd name="T21" fmla="*/ 6 h 11"/>
                <a:gd name="T22" fmla="*/ 2 w 37"/>
                <a:gd name="T23" fmla="*/ 7 h 11"/>
                <a:gd name="T24" fmla="*/ 0 w 37"/>
                <a:gd name="T25" fmla="*/ 6 h 11"/>
                <a:gd name="T26" fmla="*/ 0 w 37"/>
                <a:gd name="T27" fmla="*/ 5 h 11"/>
                <a:gd name="T28" fmla="*/ 2 w 37"/>
                <a:gd name="T29" fmla="*/ 2 h 11"/>
                <a:gd name="T30" fmla="*/ 7 w 37"/>
                <a:gd name="T31" fmla="*/ 0 h 11"/>
                <a:gd name="T32" fmla="*/ 9 w 37"/>
                <a:gd name="T33" fmla="*/ 0 h 11"/>
                <a:gd name="T34" fmla="*/ 10 w 37"/>
                <a:gd name="T35" fmla="*/ 1 h 11"/>
                <a:gd name="T36" fmla="*/ 11 w 37"/>
                <a:gd name="T37" fmla="*/ 3 h 11"/>
                <a:gd name="T38" fmla="*/ 11 w 37"/>
                <a:gd name="T39" fmla="*/ 4 h 11"/>
                <a:gd name="T40" fmla="*/ 11 w 37"/>
                <a:gd name="T41" fmla="*/ 6 h 11"/>
                <a:gd name="T42" fmla="*/ 18 w 37"/>
                <a:gd name="T43" fmla="*/ 4 h 11"/>
                <a:gd name="T44" fmla="*/ 21 w 37"/>
                <a:gd name="T45" fmla="*/ 3 h 11"/>
                <a:gd name="T46" fmla="*/ 35 w 37"/>
                <a:gd name="T47" fmla="*/ 1 h 11"/>
                <a:gd name="T48" fmla="*/ 37 w 37"/>
                <a:gd name="T49" fmla="*/ 2 h 11"/>
                <a:gd name="T50" fmla="*/ 36 w 37"/>
                <a:gd name="T5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11">
                  <a:moveTo>
                    <a:pt x="36" y="3"/>
                  </a:moveTo>
                  <a:cubicBezTo>
                    <a:pt x="32" y="4"/>
                    <a:pt x="28" y="5"/>
                    <a:pt x="23" y="6"/>
                  </a:cubicBezTo>
                  <a:cubicBezTo>
                    <a:pt x="19" y="7"/>
                    <a:pt x="14" y="9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9"/>
                    <a:pt x="7" y="8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4" y="6"/>
                    <a:pt x="4" y="7"/>
                    <a:pt x="2" y="7"/>
                  </a:cubicBez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2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4" y="5"/>
                    <a:pt x="16" y="5"/>
                    <a:pt x="18" y="4"/>
                  </a:cubicBezTo>
                  <a:cubicBezTo>
                    <a:pt x="19" y="3"/>
                    <a:pt x="21" y="3"/>
                    <a:pt x="21" y="3"/>
                  </a:cubicBezTo>
                  <a:cubicBezTo>
                    <a:pt x="26" y="1"/>
                    <a:pt x="30" y="1"/>
                    <a:pt x="35" y="1"/>
                  </a:cubicBezTo>
                  <a:cubicBezTo>
                    <a:pt x="36" y="1"/>
                    <a:pt x="37" y="1"/>
                    <a:pt x="37" y="2"/>
                  </a:cubicBezTo>
                  <a:cubicBezTo>
                    <a:pt x="37" y="2"/>
                    <a:pt x="37" y="3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638175" y="95250"/>
              <a:ext cx="55563" cy="82550"/>
            </a:xfrm>
            <a:custGeom>
              <a:avLst/>
              <a:gdLst>
                <a:gd name="T0" fmla="*/ 18 w 18"/>
                <a:gd name="T1" fmla="*/ 13 h 27"/>
                <a:gd name="T2" fmla="*/ 18 w 18"/>
                <a:gd name="T3" fmla="*/ 20 h 27"/>
                <a:gd name="T4" fmla="*/ 16 w 18"/>
                <a:gd name="T5" fmla="*/ 26 h 27"/>
                <a:gd name="T6" fmla="*/ 14 w 18"/>
                <a:gd name="T7" fmla="*/ 27 h 27"/>
                <a:gd name="T8" fmla="*/ 12 w 18"/>
                <a:gd name="T9" fmla="*/ 26 h 27"/>
                <a:gd name="T10" fmla="*/ 13 w 18"/>
                <a:gd name="T11" fmla="*/ 20 h 27"/>
                <a:gd name="T12" fmla="*/ 13 w 18"/>
                <a:gd name="T13" fmla="*/ 13 h 27"/>
                <a:gd name="T14" fmla="*/ 12 w 18"/>
                <a:gd name="T15" fmla="*/ 7 h 27"/>
                <a:gd name="T16" fmla="*/ 7 w 18"/>
                <a:gd name="T17" fmla="*/ 3 h 27"/>
                <a:gd name="T18" fmla="*/ 6 w 18"/>
                <a:gd name="T19" fmla="*/ 4 h 27"/>
                <a:gd name="T20" fmla="*/ 5 w 18"/>
                <a:gd name="T21" fmla="*/ 7 h 27"/>
                <a:gd name="T22" fmla="*/ 5 w 18"/>
                <a:gd name="T23" fmla="*/ 10 h 27"/>
                <a:gd name="T24" fmla="*/ 5 w 18"/>
                <a:gd name="T25" fmla="*/ 13 h 27"/>
                <a:gd name="T26" fmla="*/ 4 w 18"/>
                <a:gd name="T27" fmla="*/ 14 h 27"/>
                <a:gd name="T28" fmla="*/ 1 w 18"/>
                <a:gd name="T29" fmla="*/ 12 h 27"/>
                <a:gd name="T30" fmla="*/ 1 w 18"/>
                <a:gd name="T31" fmla="*/ 9 h 27"/>
                <a:gd name="T32" fmla="*/ 2 w 18"/>
                <a:gd name="T33" fmla="*/ 2 h 27"/>
                <a:gd name="T34" fmla="*/ 7 w 18"/>
                <a:gd name="T35" fmla="*/ 0 h 27"/>
                <a:gd name="T36" fmla="*/ 16 w 18"/>
                <a:gd name="T37" fmla="*/ 4 h 27"/>
                <a:gd name="T38" fmla="*/ 18 w 18"/>
                <a:gd name="T3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7">
                  <a:moveTo>
                    <a:pt x="18" y="13"/>
                  </a:moveTo>
                  <a:cubicBezTo>
                    <a:pt x="18" y="15"/>
                    <a:pt x="18" y="18"/>
                    <a:pt x="18" y="20"/>
                  </a:cubicBezTo>
                  <a:cubicBezTo>
                    <a:pt x="17" y="23"/>
                    <a:pt x="17" y="24"/>
                    <a:pt x="16" y="26"/>
                  </a:cubicBezTo>
                  <a:cubicBezTo>
                    <a:pt x="16" y="26"/>
                    <a:pt x="15" y="27"/>
                    <a:pt x="14" y="27"/>
                  </a:cubicBezTo>
                  <a:cubicBezTo>
                    <a:pt x="13" y="27"/>
                    <a:pt x="12" y="27"/>
                    <a:pt x="12" y="26"/>
                  </a:cubicBezTo>
                  <a:cubicBezTo>
                    <a:pt x="12" y="24"/>
                    <a:pt x="13" y="22"/>
                    <a:pt x="13" y="20"/>
                  </a:cubicBezTo>
                  <a:cubicBezTo>
                    <a:pt x="13" y="18"/>
                    <a:pt x="13" y="15"/>
                    <a:pt x="13" y="13"/>
                  </a:cubicBezTo>
                  <a:cubicBezTo>
                    <a:pt x="13" y="11"/>
                    <a:pt x="13" y="9"/>
                    <a:pt x="12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5" y="13"/>
                    <a:pt x="5" y="14"/>
                    <a:pt x="4" y="14"/>
                  </a:cubicBezTo>
                  <a:cubicBezTo>
                    <a:pt x="2" y="14"/>
                    <a:pt x="2" y="13"/>
                    <a:pt x="1" y="12"/>
                  </a:cubicBezTo>
                  <a:cubicBezTo>
                    <a:pt x="1" y="11"/>
                    <a:pt x="0" y="10"/>
                    <a:pt x="1" y="9"/>
                  </a:cubicBezTo>
                  <a:cubicBezTo>
                    <a:pt x="1" y="6"/>
                    <a:pt x="1" y="4"/>
                    <a:pt x="2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11" y="0"/>
                    <a:pt x="14" y="1"/>
                    <a:pt x="16" y="4"/>
                  </a:cubicBezTo>
                  <a:cubicBezTo>
                    <a:pt x="18" y="6"/>
                    <a:pt x="18" y="9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693737" y="92075"/>
              <a:ext cx="73025" cy="82550"/>
            </a:xfrm>
            <a:custGeom>
              <a:avLst/>
              <a:gdLst>
                <a:gd name="T0" fmla="*/ 24 w 24"/>
                <a:gd name="T1" fmla="*/ 14 h 27"/>
                <a:gd name="T2" fmla="*/ 22 w 24"/>
                <a:gd name="T3" fmla="*/ 23 h 27"/>
                <a:gd name="T4" fmla="*/ 14 w 24"/>
                <a:gd name="T5" fmla="*/ 27 h 27"/>
                <a:gd name="T6" fmla="*/ 5 w 24"/>
                <a:gd name="T7" fmla="*/ 17 h 27"/>
                <a:gd name="T8" fmla="*/ 0 w 24"/>
                <a:gd name="T9" fmla="*/ 4 h 27"/>
                <a:gd name="T10" fmla="*/ 1 w 24"/>
                <a:gd name="T11" fmla="*/ 2 h 27"/>
                <a:gd name="T12" fmla="*/ 4 w 24"/>
                <a:gd name="T13" fmla="*/ 1 h 27"/>
                <a:gd name="T14" fmla="*/ 5 w 24"/>
                <a:gd name="T15" fmla="*/ 2 h 27"/>
                <a:gd name="T16" fmla="*/ 6 w 24"/>
                <a:gd name="T17" fmla="*/ 8 h 27"/>
                <a:gd name="T18" fmla="*/ 9 w 24"/>
                <a:gd name="T19" fmla="*/ 14 h 27"/>
                <a:gd name="T20" fmla="*/ 15 w 24"/>
                <a:gd name="T21" fmla="*/ 22 h 27"/>
                <a:gd name="T22" fmla="*/ 18 w 24"/>
                <a:gd name="T23" fmla="*/ 20 h 27"/>
                <a:gd name="T24" fmla="*/ 19 w 24"/>
                <a:gd name="T25" fmla="*/ 14 h 27"/>
                <a:gd name="T26" fmla="*/ 19 w 24"/>
                <a:gd name="T27" fmla="*/ 10 h 27"/>
                <a:gd name="T28" fmla="*/ 18 w 24"/>
                <a:gd name="T29" fmla="*/ 7 h 27"/>
                <a:gd name="T30" fmla="*/ 17 w 24"/>
                <a:gd name="T31" fmla="*/ 4 h 27"/>
                <a:gd name="T32" fmla="*/ 15 w 24"/>
                <a:gd name="T33" fmla="*/ 4 h 27"/>
                <a:gd name="T34" fmla="*/ 14 w 24"/>
                <a:gd name="T35" fmla="*/ 5 h 27"/>
                <a:gd name="T36" fmla="*/ 14 w 24"/>
                <a:gd name="T37" fmla="*/ 9 h 27"/>
                <a:gd name="T38" fmla="*/ 11 w 24"/>
                <a:gd name="T39" fmla="*/ 10 h 27"/>
                <a:gd name="T40" fmla="*/ 9 w 24"/>
                <a:gd name="T41" fmla="*/ 8 h 27"/>
                <a:gd name="T42" fmla="*/ 11 w 24"/>
                <a:gd name="T43" fmla="*/ 3 h 27"/>
                <a:gd name="T44" fmla="*/ 15 w 24"/>
                <a:gd name="T45" fmla="*/ 0 h 27"/>
                <a:gd name="T46" fmla="*/ 22 w 24"/>
                <a:gd name="T47" fmla="*/ 4 h 27"/>
                <a:gd name="T48" fmla="*/ 24 w 24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27">
                  <a:moveTo>
                    <a:pt x="24" y="14"/>
                  </a:moveTo>
                  <a:cubicBezTo>
                    <a:pt x="24" y="17"/>
                    <a:pt x="23" y="20"/>
                    <a:pt x="22" y="23"/>
                  </a:cubicBezTo>
                  <a:cubicBezTo>
                    <a:pt x="20" y="26"/>
                    <a:pt x="17" y="27"/>
                    <a:pt x="14" y="27"/>
                  </a:cubicBezTo>
                  <a:cubicBezTo>
                    <a:pt x="11" y="27"/>
                    <a:pt x="8" y="24"/>
                    <a:pt x="5" y="17"/>
                  </a:cubicBezTo>
                  <a:cubicBezTo>
                    <a:pt x="2" y="12"/>
                    <a:pt x="1" y="7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4"/>
                    <a:pt x="6" y="6"/>
                    <a:pt x="6" y="8"/>
                  </a:cubicBezTo>
                  <a:cubicBezTo>
                    <a:pt x="7" y="10"/>
                    <a:pt x="8" y="12"/>
                    <a:pt x="9" y="14"/>
                  </a:cubicBezTo>
                  <a:cubicBezTo>
                    <a:pt x="11" y="20"/>
                    <a:pt x="13" y="22"/>
                    <a:pt x="15" y="22"/>
                  </a:cubicBezTo>
                  <a:cubicBezTo>
                    <a:pt x="16" y="22"/>
                    <a:pt x="17" y="22"/>
                    <a:pt x="18" y="20"/>
                  </a:cubicBezTo>
                  <a:cubicBezTo>
                    <a:pt x="18" y="18"/>
                    <a:pt x="19" y="16"/>
                    <a:pt x="19" y="14"/>
                  </a:cubicBezTo>
                  <a:cubicBezTo>
                    <a:pt x="19" y="13"/>
                    <a:pt x="19" y="11"/>
                    <a:pt x="19" y="10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4" y="4"/>
                    <a:pt x="14" y="5"/>
                  </a:cubicBezTo>
                  <a:cubicBezTo>
                    <a:pt x="14" y="7"/>
                    <a:pt x="13" y="8"/>
                    <a:pt x="14" y="9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6"/>
                    <a:pt x="9" y="5"/>
                    <a:pt x="11" y="3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8" y="0"/>
                    <a:pt x="20" y="1"/>
                    <a:pt x="22" y="4"/>
                  </a:cubicBezTo>
                  <a:cubicBezTo>
                    <a:pt x="23" y="6"/>
                    <a:pt x="24" y="9"/>
                    <a:pt x="2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0" name="Freeform 129"/>
            <p:cNvSpPr>
              <a:spLocks noEditPoints="1"/>
            </p:cNvSpPr>
            <p:nvPr/>
          </p:nvSpPr>
          <p:spPr bwMode="auto">
            <a:xfrm>
              <a:off x="766762" y="92075"/>
              <a:ext cx="90488" cy="85725"/>
            </a:xfrm>
            <a:custGeom>
              <a:avLst/>
              <a:gdLst>
                <a:gd name="T0" fmla="*/ 30 w 30"/>
                <a:gd name="T1" fmla="*/ 24 h 28"/>
                <a:gd name="T2" fmla="*/ 29 w 30"/>
                <a:gd name="T3" fmla="*/ 27 h 28"/>
                <a:gd name="T4" fmla="*/ 27 w 30"/>
                <a:gd name="T5" fmla="*/ 27 h 28"/>
                <a:gd name="T6" fmla="*/ 24 w 30"/>
                <a:gd name="T7" fmla="*/ 24 h 28"/>
                <a:gd name="T8" fmla="*/ 22 w 30"/>
                <a:gd name="T9" fmla="*/ 21 h 28"/>
                <a:gd name="T10" fmla="*/ 20 w 30"/>
                <a:gd name="T11" fmla="*/ 19 h 28"/>
                <a:gd name="T12" fmla="*/ 18 w 30"/>
                <a:gd name="T13" fmla="*/ 21 h 28"/>
                <a:gd name="T14" fmla="*/ 15 w 30"/>
                <a:gd name="T15" fmla="*/ 23 h 28"/>
                <a:gd name="T16" fmla="*/ 10 w 30"/>
                <a:gd name="T17" fmla="*/ 27 h 28"/>
                <a:gd name="T18" fmla="*/ 9 w 30"/>
                <a:gd name="T19" fmla="*/ 27 h 28"/>
                <a:gd name="T20" fmla="*/ 7 w 30"/>
                <a:gd name="T21" fmla="*/ 26 h 28"/>
                <a:gd name="T22" fmla="*/ 6 w 30"/>
                <a:gd name="T23" fmla="*/ 24 h 28"/>
                <a:gd name="T24" fmla="*/ 6 w 30"/>
                <a:gd name="T25" fmla="*/ 24 h 28"/>
                <a:gd name="T26" fmla="*/ 6 w 30"/>
                <a:gd name="T27" fmla="*/ 22 h 28"/>
                <a:gd name="T28" fmla="*/ 7 w 30"/>
                <a:gd name="T29" fmla="*/ 18 h 28"/>
                <a:gd name="T30" fmla="*/ 7 w 30"/>
                <a:gd name="T31" fmla="*/ 14 h 28"/>
                <a:gd name="T32" fmla="*/ 7 w 30"/>
                <a:gd name="T33" fmla="*/ 11 h 28"/>
                <a:gd name="T34" fmla="*/ 7 w 30"/>
                <a:gd name="T35" fmla="*/ 6 h 28"/>
                <a:gd name="T36" fmla="*/ 6 w 30"/>
                <a:gd name="T37" fmla="*/ 5 h 28"/>
                <a:gd name="T38" fmla="*/ 5 w 30"/>
                <a:gd name="T39" fmla="*/ 6 h 28"/>
                <a:gd name="T40" fmla="*/ 4 w 30"/>
                <a:gd name="T41" fmla="*/ 9 h 28"/>
                <a:gd name="T42" fmla="*/ 5 w 30"/>
                <a:gd name="T43" fmla="*/ 11 h 28"/>
                <a:gd name="T44" fmla="*/ 2 w 30"/>
                <a:gd name="T45" fmla="*/ 12 h 28"/>
                <a:gd name="T46" fmla="*/ 0 w 30"/>
                <a:gd name="T47" fmla="*/ 10 h 28"/>
                <a:gd name="T48" fmla="*/ 1 w 30"/>
                <a:gd name="T49" fmla="*/ 4 h 28"/>
                <a:gd name="T50" fmla="*/ 6 w 30"/>
                <a:gd name="T51" fmla="*/ 1 h 28"/>
                <a:gd name="T52" fmla="*/ 11 w 30"/>
                <a:gd name="T53" fmla="*/ 4 h 28"/>
                <a:gd name="T54" fmla="*/ 12 w 30"/>
                <a:gd name="T55" fmla="*/ 11 h 28"/>
                <a:gd name="T56" fmla="*/ 12 w 30"/>
                <a:gd name="T57" fmla="*/ 16 h 28"/>
                <a:gd name="T58" fmla="*/ 11 w 30"/>
                <a:gd name="T59" fmla="*/ 20 h 28"/>
                <a:gd name="T60" fmla="*/ 14 w 30"/>
                <a:gd name="T61" fmla="*/ 18 h 28"/>
                <a:gd name="T62" fmla="*/ 17 w 30"/>
                <a:gd name="T63" fmla="*/ 16 h 28"/>
                <a:gd name="T64" fmla="*/ 18 w 30"/>
                <a:gd name="T65" fmla="*/ 14 h 28"/>
                <a:gd name="T66" fmla="*/ 17 w 30"/>
                <a:gd name="T67" fmla="*/ 9 h 28"/>
                <a:gd name="T68" fmla="*/ 19 w 30"/>
                <a:gd name="T69" fmla="*/ 3 h 28"/>
                <a:gd name="T70" fmla="*/ 24 w 30"/>
                <a:gd name="T71" fmla="*/ 0 h 28"/>
                <a:gd name="T72" fmla="*/ 27 w 30"/>
                <a:gd name="T73" fmla="*/ 1 h 28"/>
                <a:gd name="T74" fmla="*/ 28 w 30"/>
                <a:gd name="T75" fmla="*/ 5 h 28"/>
                <a:gd name="T76" fmla="*/ 27 w 30"/>
                <a:gd name="T77" fmla="*/ 10 h 28"/>
                <a:gd name="T78" fmla="*/ 24 w 30"/>
                <a:gd name="T79" fmla="*/ 15 h 28"/>
                <a:gd name="T80" fmla="*/ 27 w 30"/>
                <a:gd name="T81" fmla="*/ 20 h 28"/>
                <a:gd name="T82" fmla="*/ 28 w 30"/>
                <a:gd name="T83" fmla="*/ 22 h 28"/>
                <a:gd name="T84" fmla="*/ 30 w 30"/>
                <a:gd name="T85" fmla="*/ 24 h 28"/>
                <a:gd name="T86" fmla="*/ 23 w 30"/>
                <a:gd name="T87" fmla="*/ 6 h 28"/>
                <a:gd name="T88" fmla="*/ 23 w 30"/>
                <a:gd name="T89" fmla="*/ 5 h 28"/>
                <a:gd name="T90" fmla="*/ 22 w 30"/>
                <a:gd name="T91" fmla="*/ 6 h 28"/>
                <a:gd name="T92" fmla="*/ 22 w 30"/>
                <a:gd name="T93" fmla="*/ 8 h 28"/>
                <a:gd name="T94" fmla="*/ 22 w 30"/>
                <a:gd name="T95" fmla="*/ 10 h 28"/>
                <a:gd name="T96" fmla="*/ 23 w 30"/>
                <a:gd name="T9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" h="28">
                  <a:moveTo>
                    <a:pt x="30" y="24"/>
                  </a:moveTo>
                  <a:cubicBezTo>
                    <a:pt x="30" y="25"/>
                    <a:pt x="30" y="26"/>
                    <a:pt x="29" y="27"/>
                  </a:cubicBezTo>
                  <a:cubicBezTo>
                    <a:pt x="28" y="27"/>
                    <a:pt x="27" y="28"/>
                    <a:pt x="27" y="27"/>
                  </a:cubicBezTo>
                  <a:cubicBezTo>
                    <a:pt x="26" y="27"/>
                    <a:pt x="25" y="25"/>
                    <a:pt x="24" y="24"/>
                  </a:cubicBezTo>
                  <a:cubicBezTo>
                    <a:pt x="23" y="23"/>
                    <a:pt x="22" y="22"/>
                    <a:pt x="22" y="21"/>
                  </a:cubicBezTo>
                  <a:cubicBezTo>
                    <a:pt x="21" y="20"/>
                    <a:pt x="21" y="20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7" y="22"/>
                    <a:pt x="16" y="23"/>
                    <a:pt x="15" y="23"/>
                  </a:cubicBezTo>
                  <a:cubicBezTo>
                    <a:pt x="12" y="25"/>
                    <a:pt x="11" y="26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7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6" y="23"/>
                    <a:pt x="6" y="22"/>
                  </a:cubicBezTo>
                  <a:cubicBezTo>
                    <a:pt x="7" y="21"/>
                    <a:pt x="7" y="20"/>
                    <a:pt x="7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9"/>
                    <a:pt x="7" y="7"/>
                    <a:pt x="7" y="6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4" y="7"/>
                    <a:pt x="4" y="8"/>
                    <a:pt x="4" y="9"/>
                  </a:cubicBezTo>
                  <a:cubicBezTo>
                    <a:pt x="4" y="10"/>
                    <a:pt x="4" y="11"/>
                    <a:pt x="5" y="11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2"/>
                    <a:pt x="0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9" y="1"/>
                    <a:pt x="10" y="2"/>
                    <a:pt x="11" y="4"/>
                  </a:cubicBezTo>
                  <a:cubicBezTo>
                    <a:pt x="12" y="6"/>
                    <a:pt x="12" y="9"/>
                    <a:pt x="12" y="11"/>
                  </a:cubicBezTo>
                  <a:cubicBezTo>
                    <a:pt x="12" y="13"/>
                    <a:pt x="12" y="15"/>
                    <a:pt x="12" y="16"/>
                  </a:cubicBezTo>
                  <a:cubicBezTo>
                    <a:pt x="12" y="18"/>
                    <a:pt x="12" y="19"/>
                    <a:pt x="11" y="20"/>
                  </a:cubicBezTo>
                  <a:cubicBezTo>
                    <a:pt x="12" y="20"/>
                    <a:pt x="13" y="19"/>
                    <a:pt x="14" y="18"/>
                  </a:cubicBezTo>
                  <a:cubicBezTo>
                    <a:pt x="15" y="17"/>
                    <a:pt x="16" y="17"/>
                    <a:pt x="17" y="16"/>
                  </a:cubicBezTo>
                  <a:cubicBezTo>
                    <a:pt x="17" y="15"/>
                    <a:pt x="18" y="15"/>
                    <a:pt x="18" y="14"/>
                  </a:cubicBezTo>
                  <a:cubicBezTo>
                    <a:pt x="18" y="12"/>
                    <a:pt x="17" y="10"/>
                    <a:pt x="17" y="9"/>
                  </a:cubicBezTo>
                  <a:cubicBezTo>
                    <a:pt x="17" y="7"/>
                    <a:pt x="18" y="5"/>
                    <a:pt x="19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7" y="3"/>
                    <a:pt x="28" y="4"/>
                    <a:pt x="28" y="5"/>
                  </a:cubicBezTo>
                  <a:cubicBezTo>
                    <a:pt x="28" y="7"/>
                    <a:pt x="27" y="9"/>
                    <a:pt x="27" y="10"/>
                  </a:cubicBezTo>
                  <a:cubicBezTo>
                    <a:pt x="26" y="12"/>
                    <a:pt x="25" y="13"/>
                    <a:pt x="24" y="15"/>
                  </a:cubicBezTo>
                  <a:cubicBezTo>
                    <a:pt x="24" y="16"/>
                    <a:pt x="25" y="18"/>
                    <a:pt x="27" y="20"/>
                  </a:cubicBezTo>
                  <a:cubicBezTo>
                    <a:pt x="27" y="21"/>
                    <a:pt x="27" y="21"/>
                    <a:pt x="28" y="22"/>
                  </a:cubicBezTo>
                  <a:cubicBezTo>
                    <a:pt x="28" y="23"/>
                    <a:pt x="29" y="23"/>
                    <a:pt x="30" y="24"/>
                  </a:cubicBezTo>
                  <a:close/>
                  <a:moveTo>
                    <a:pt x="23" y="6"/>
                  </a:moveTo>
                  <a:cubicBezTo>
                    <a:pt x="23" y="6"/>
                    <a:pt x="23" y="5"/>
                    <a:pt x="23" y="5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1" name="Freeform 130"/>
            <p:cNvSpPr>
              <a:spLocks noEditPoints="1"/>
            </p:cNvSpPr>
            <p:nvPr/>
          </p:nvSpPr>
          <p:spPr bwMode="auto">
            <a:xfrm>
              <a:off x="850900" y="92075"/>
              <a:ext cx="93663" cy="79375"/>
            </a:xfrm>
            <a:custGeom>
              <a:avLst/>
              <a:gdLst>
                <a:gd name="T0" fmla="*/ 31 w 31"/>
                <a:gd name="T1" fmla="*/ 18 h 26"/>
                <a:gd name="T2" fmla="*/ 29 w 31"/>
                <a:gd name="T3" fmla="*/ 23 h 26"/>
                <a:gd name="T4" fmla="*/ 24 w 31"/>
                <a:gd name="T5" fmla="*/ 26 h 26"/>
                <a:gd name="T6" fmla="*/ 21 w 31"/>
                <a:gd name="T7" fmla="*/ 24 h 26"/>
                <a:gd name="T8" fmla="*/ 20 w 31"/>
                <a:gd name="T9" fmla="*/ 18 h 26"/>
                <a:gd name="T10" fmla="*/ 18 w 31"/>
                <a:gd name="T11" fmla="*/ 20 h 26"/>
                <a:gd name="T12" fmla="*/ 16 w 31"/>
                <a:gd name="T13" fmla="*/ 21 h 26"/>
                <a:gd name="T14" fmla="*/ 13 w 31"/>
                <a:gd name="T15" fmla="*/ 23 h 26"/>
                <a:gd name="T16" fmla="*/ 10 w 31"/>
                <a:gd name="T17" fmla="*/ 26 h 26"/>
                <a:gd name="T18" fmla="*/ 9 w 31"/>
                <a:gd name="T19" fmla="*/ 26 h 26"/>
                <a:gd name="T20" fmla="*/ 7 w 31"/>
                <a:gd name="T21" fmla="*/ 26 h 26"/>
                <a:gd name="T22" fmla="*/ 6 w 31"/>
                <a:gd name="T23" fmla="*/ 24 h 26"/>
                <a:gd name="T24" fmla="*/ 6 w 31"/>
                <a:gd name="T25" fmla="*/ 23 h 26"/>
                <a:gd name="T26" fmla="*/ 7 w 31"/>
                <a:gd name="T27" fmla="*/ 17 h 26"/>
                <a:gd name="T28" fmla="*/ 8 w 31"/>
                <a:gd name="T29" fmla="*/ 9 h 26"/>
                <a:gd name="T30" fmla="*/ 7 w 31"/>
                <a:gd name="T31" fmla="*/ 5 h 26"/>
                <a:gd name="T32" fmla="*/ 5 w 31"/>
                <a:gd name="T33" fmla="*/ 8 h 26"/>
                <a:gd name="T34" fmla="*/ 5 w 31"/>
                <a:gd name="T35" fmla="*/ 11 h 26"/>
                <a:gd name="T36" fmla="*/ 2 w 31"/>
                <a:gd name="T37" fmla="*/ 12 h 26"/>
                <a:gd name="T38" fmla="*/ 0 w 31"/>
                <a:gd name="T39" fmla="*/ 11 h 26"/>
                <a:gd name="T40" fmla="*/ 2 w 31"/>
                <a:gd name="T41" fmla="*/ 5 h 26"/>
                <a:gd name="T42" fmla="*/ 8 w 31"/>
                <a:gd name="T43" fmla="*/ 1 h 26"/>
                <a:gd name="T44" fmla="*/ 12 w 31"/>
                <a:gd name="T45" fmla="*/ 4 h 26"/>
                <a:gd name="T46" fmla="*/ 13 w 31"/>
                <a:gd name="T47" fmla="*/ 10 h 26"/>
                <a:gd name="T48" fmla="*/ 13 w 31"/>
                <a:gd name="T49" fmla="*/ 13 h 26"/>
                <a:gd name="T50" fmla="*/ 13 w 31"/>
                <a:gd name="T51" fmla="*/ 15 h 26"/>
                <a:gd name="T52" fmla="*/ 12 w 31"/>
                <a:gd name="T53" fmla="*/ 18 h 26"/>
                <a:gd name="T54" fmla="*/ 12 w 31"/>
                <a:gd name="T55" fmla="*/ 20 h 26"/>
                <a:gd name="T56" fmla="*/ 13 w 31"/>
                <a:gd name="T57" fmla="*/ 19 h 26"/>
                <a:gd name="T58" fmla="*/ 15 w 31"/>
                <a:gd name="T59" fmla="*/ 18 h 26"/>
                <a:gd name="T60" fmla="*/ 17 w 31"/>
                <a:gd name="T61" fmla="*/ 16 h 26"/>
                <a:gd name="T62" fmla="*/ 20 w 31"/>
                <a:gd name="T63" fmla="*/ 14 h 26"/>
                <a:gd name="T64" fmla="*/ 20 w 31"/>
                <a:gd name="T65" fmla="*/ 5 h 26"/>
                <a:gd name="T66" fmla="*/ 20 w 31"/>
                <a:gd name="T67" fmla="*/ 1 h 26"/>
                <a:gd name="T68" fmla="*/ 23 w 31"/>
                <a:gd name="T69" fmla="*/ 0 h 26"/>
                <a:gd name="T70" fmla="*/ 25 w 31"/>
                <a:gd name="T71" fmla="*/ 2 h 26"/>
                <a:gd name="T72" fmla="*/ 25 w 31"/>
                <a:gd name="T73" fmla="*/ 6 h 26"/>
                <a:gd name="T74" fmla="*/ 25 w 31"/>
                <a:gd name="T75" fmla="*/ 13 h 26"/>
                <a:gd name="T76" fmla="*/ 26 w 31"/>
                <a:gd name="T77" fmla="*/ 12 h 26"/>
                <a:gd name="T78" fmla="*/ 30 w 31"/>
                <a:gd name="T79" fmla="*/ 14 h 26"/>
                <a:gd name="T80" fmla="*/ 31 w 31"/>
                <a:gd name="T81" fmla="*/ 18 h 26"/>
                <a:gd name="T82" fmla="*/ 27 w 31"/>
                <a:gd name="T83" fmla="*/ 17 h 26"/>
                <a:gd name="T84" fmla="*/ 26 w 31"/>
                <a:gd name="T85" fmla="*/ 16 h 26"/>
                <a:gd name="T86" fmla="*/ 24 w 31"/>
                <a:gd name="T87" fmla="*/ 16 h 26"/>
                <a:gd name="T88" fmla="*/ 25 w 31"/>
                <a:gd name="T89" fmla="*/ 21 h 26"/>
                <a:gd name="T90" fmla="*/ 27 w 31"/>
                <a:gd name="T91" fmla="*/ 20 h 26"/>
                <a:gd name="T92" fmla="*/ 27 w 31"/>
                <a:gd name="T9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6">
                  <a:moveTo>
                    <a:pt x="31" y="18"/>
                  </a:moveTo>
                  <a:cubicBezTo>
                    <a:pt x="31" y="20"/>
                    <a:pt x="30" y="21"/>
                    <a:pt x="29" y="23"/>
                  </a:cubicBezTo>
                  <a:cubicBezTo>
                    <a:pt x="27" y="25"/>
                    <a:pt x="25" y="26"/>
                    <a:pt x="24" y="26"/>
                  </a:cubicBezTo>
                  <a:cubicBezTo>
                    <a:pt x="23" y="26"/>
                    <a:pt x="22" y="25"/>
                    <a:pt x="21" y="24"/>
                  </a:cubicBezTo>
                  <a:cubicBezTo>
                    <a:pt x="20" y="22"/>
                    <a:pt x="20" y="20"/>
                    <a:pt x="20" y="1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1"/>
                    <a:pt x="16" y="21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1" y="25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2"/>
                    <a:pt x="7" y="20"/>
                    <a:pt x="7" y="17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6" y="5"/>
                    <a:pt x="6" y="6"/>
                    <a:pt x="5" y="8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4" y="12"/>
                    <a:pt x="4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4" y="3"/>
                    <a:pt x="6" y="1"/>
                    <a:pt x="8" y="1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3" y="6"/>
                    <a:pt x="13" y="8"/>
                    <a:pt x="13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6"/>
                    <a:pt x="13" y="17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6" y="17"/>
                    <a:pt x="16" y="16"/>
                    <a:pt x="17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1"/>
                    <a:pt x="20" y="8"/>
                    <a:pt x="20" y="5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5" y="0"/>
                    <a:pt x="25" y="0"/>
                    <a:pt x="25" y="2"/>
                  </a:cubicBezTo>
                  <a:cubicBezTo>
                    <a:pt x="25" y="2"/>
                    <a:pt x="25" y="4"/>
                    <a:pt x="25" y="6"/>
                  </a:cubicBezTo>
                  <a:cubicBezTo>
                    <a:pt x="25" y="8"/>
                    <a:pt x="25" y="10"/>
                    <a:pt x="25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2"/>
                    <a:pt x="29" y="13"/>
                    <a:pt x="30" y="14"/>
                  </a:cubicBezTo>
                  <a:cubicBezTo>
                    <a:pt x="31" y="15"/>
                    <a:pt x="31" y="16"/>
                    <a:pt x="31" y="18"/>
                  </a:cubicBezTo>
                  <a:close/>
                  <a:moveTo>
                    <a:pt x="27" y="17"/>
                  </a:moveTo>
                  <a:cubicBezTo>
                    <a:pt x="27" y="16"/>
                    <a:pt x="27" y="16"/>
                    <a:pt x="26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4" y="20"/>
                    <a:pt x="24" y="21"/>
                    <a:pt x="25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7" y="19"/>
                    <a:pt x="27" y="18"/>
                    <a:pt x="2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887412" y="9525"/>
              <a:ext cx="115888" cy="33338"/>
            </a:xfrm>
            <a:custGeom>
              <a:avLst/>
              <a:gdLst>
                <a:gd name="T0" fmla="*/ 37 w 38"/>
                <a:gd name="T1" fmla="*/ 3 h 11"/>
                <a:gd name="T2" fmla="*/ 24 w 38"/>
                <a:gd name="T3" fmla="*/ 6 h 11"/>
                <a:gd name="T4" fmla="*/ 10 w 38"/>
                <a:gd name="T5" fmla="*/ 11 h 11"/>
                <a:gd name="T6" fmla="*/ 9 w 38"/>
                <a:gd name="T7" fmla="*/ 11 h 11"/>
                <a:gd name="T8" fmla="*/ 7 w 38"/>
                <a:gd name="T9" fmla="*/ 10 h 11"/>
                <a:gd name="T10" fmla="*/ 7 w 38"/>
                <a:gd name="T11" fmla="*/ 7 h 11"/>
                <a:gd name="T12" fmla="*/ 8 w 38"/>
                <a:gd name="T13" fmla="*/ 5 h 11"/>
                <a:gd name="T14" fmla="*/ 7 w 38"/>
                <a:gd name="T15" fmla="*/ 4 h 11"/>
                <a:gd name="T16" fmla="*/ 5 w 38"/>
                <a:gd name="T17" fmla="*/ 4 h 11"/>
                <a:gd name="T18" fmla="*/ 5 w 38"/>
                <a:gd name="T19" fmla="*/ 6 h 11"/>
                <a:gd name="T20" fmla="*/ 6 w 38"/>
                <a:gd name="T21" fmla="*/ 6 h 11"/>
                <a:gd name="T22" fmla="*/ 3 w 38"/>
                <a:gd name="T23" fmla="*/ 7 h 11"/>
                <a:gd name="T24" fmla="*/ 1 w 38"/>
                <a:gd name="T25" fmla="*/ 6 h 11"/>
                <a:gd name="T26" fmla="*/ 0 w 38"/>
                <a:gd name="T27" fmla="*/ 5 h 11"/>
                <a:gd name="T28" fmla="*/ 3 w 38"/>
                <a:gd name="T29" fmla="*/ 2 h 11"/>
                <a:gd name="T30" fmla="*/ 8 w 38"/>
                <a:gd name="T31" fmla="*/ 0 h 11"/>
                <a:gd name="T32" fmla="*/ 10 w 38"/>
                <a:gd name="T33" fmla="*/ 0 h 11"/>
                <a:gd name="T34" fmla="*/ 11 w 38"/>
                <a:gd name="T35" fmla="*/ 1 h 11"/>
                <a:gd name="T36" fmla="*/ 12 w 38"/>
                <a:gd name="T37" fmla="*/ 3 h 11"/>
                <a:gd name="T38" fmla="*/ 12 w 38"/>
                <a:gd name="T39" fmla="*/ 4 h 11"/>
                <a:gd name="T40" fmla="*/ 12 w 38"/>
                <a:gd name="T41" fmla="*/ 6 h 11"/>
                <a:gd name="T42" fmla="*/ 18 w 38"/>
                <a:gd name="T43" fmla="*/ 4 h 11"/>
                <a:gd name="T44" fmla="*/ 22 w 38"/>
                <a:gd name="T45" fmla="*/ 3 h 11"/>
                <a:gd name="T46" fmla="*/ 36 w 38"/>
                <a:gd name="T47" fmla="*/ 1 h 11"/>
                <a:gd name="T48" fmla="*/ 38 w 38"/>
                <a:gd name="T49" fmla="*/ 2 h 11"/>
                <a:gd name="T50" fmla="*/ 37 w 38"/>
                <a:gd name="T5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11">
                  <a:moveTo>
                    <a:pt x="37" y="3"/>
                  </a:moveTo>
                  <a:cubicBezTo>
                    <a:pt x="33" y="4"/>
                    <a:pt x="29" y="5"/>
                    <a:pt x="24" y="6"/>
                  </a:cubicBezTo>
                  <a:cubicBezTo>
                    <a:pt x="20" y="7"/>
                    <a:pt x="15" y="9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8" y="11"/>
                    <a:pt x="7" y="11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5" y="4"/>
                    <a:pt x="4" y="5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4" y="5"/>
                    <a:pt x="17" y="5"/>
                    <a:pt x="18" y="4"/>
                  </a:cubicBezTo>
                  <a:cubicBezTo>
                    <a:pt x="20" y="3"/>
                    <a:pt x="21" y="3"/>
                    <a:pt x="22" y="3"/>
                  </a:cubicBezTo>
                  <a:cubicBezTo>
                    <a:pt x="27" y="1"/>
                    <a:pt x="31" y="1"/>
                    <a:pt x="36" y="1"/>
                  </a:cubicBezTo>
                  <a:cubicBezTo>
                    <a:pt x="37" y="1"/>
                    <a:pt x="38" y="1"/>
                    <a:pt x="38" y="2"/>
                  </a:cubicBezTo>
                  <a:cubicBezTo>
                    <a:pt x="38" y="2"/>
                    <a:pt x="37" y="3"/>
                    <a:pt x="3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944562" y="95250"/>
              <a:ext cx="55563" cy="82550"/>
            </a:xfrm>
            <a:custGeom>
              <a:avLst/>
              <a:gdLst>
                <a:gd name="T0" fmla="*/ 18 w 18"/>
                <a:gd name="T1" fmla="*/ 13 h 27"/>
                <a:gd name="T2" fmla="*/ 17 w 18"/>
                <a:gd name="T3" fmla="*/ 20 h 27"/>
                <a:gd name="T4" fmla="*/ 16 w 18"/>
                <a:gd name="T5" fmla="*/ 26 h 27"/>
                <a:gd name="T6" fmla="*/ 13 w 18"/>
                <a:gd name="T7" fmla="*/ 27 h 27"/>
                <a:gd name="T8" fmla="*/ 11 w 18"/>
                <a:gd name="T9" fmla="*/ 26 h 27"/>
                <a:gd name="T10" fmla="*/ 13 w 18"/>
                <a:gd name="T11" fmla="*/ 20 h 27"/>
                <a:gd name="T12" fmla="*/ 13 w 18"/>
                <a:gd name="T13" fmla="*/ 13 h 27"/>
                <a:gd name="T14" fmla="*/ 12 w 18"/>
                <a:gd name="T15" fmla="*/ 7 h 27"/>
                <a:gd name="T16" fmla="*/ 7 w 18"/>
                <a:gd name="T17" fmla="*/ 3 h 27"/>
                <a:gd name="T18" fmla="*/ 5 w 18"/>
                <a:gd name="T19" fmla="*/ 4 h 27"/>
                <a:gd name="T20" fmla="*/ 5 w 18"/>
                <a:gd name="T21" fmla="*/ 7 h 27"/>
                <a:gd name="T22" fmla="*/ 5 w 18"/>
                <a:gd name="T23" fmla="*/ 10 h 27"/>
                <a:gd name="T24" fmla="*/ 5 w 18"/>
                <a:gd name="T25" fmla="*/ 13 h 27"/>
                <a:gd name="T26" fmla="*/ 3 w 18"/>
                <a:gd name="T27" fmla="*/ 14 h 27"/>
                <a:gd name="T28" fmla="*/ 1 w 18"/>
                <a:gd name="T29" fmla="*/ 12 h 27"/>
                <a:gd name="T30" fmla="*/ 0 w 18"/>
                <a:gd name="T31" fmla="*/ 9 h 27"/>
                <a:gd name="T32" fmla="*/ 2 w 18"/>
                <a:gd name="T33" fmla="*/ 2 h 27"/>
                <a:gd name="T34" fmla="*/ 7 w 18"/>
                <a:gd name="T35" fmla="*/ 0 h 27"/>
                <a:gd name="T36" fmla="*/ 16 w 18"/>
                <a:gd name="T37" fmla="*/ 4 h 27"/>
                <a:gd name="T38" fmla="*/ 18 w 18"/>
                <a:gd name="T3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7">
                  <a:moveTo>
                    <a:pt x="18" y="13"/>
                  </a:moveTo>
                  <a:cubicBezTo>
                    <a:pt x="18" y="15"/>
                    <a:pt x="18" y="18"/>
                    <a:pt x="17" y="20"/>
                  </a:cubicBezTo>
                  <a:cubicBezTo>
                    <a:pt x="17" y="23"/>
                    <a:pt x="17" y="24"/>
                    <a:pt x="16" y="26"/>
                  </a:cubicBezTo>
                  <a:cubicBezTo>
                    <a:pt x="16" y="26"/>
                    <a:pt x="15" y="27"/>
                    <a:pt x="13" y="27"/>
                  </a:cubicBezTo>
                  <a:cubicBezTo>
                    <a:pt x="13" y="27"/>
                    <a:pt x="12" y="27"/>
                    <a:pt x="11" y="26"/>
                  </a:cubicBezTo>
                  <a:cubicBezTo>
                    <a:pt x="12" y="24"/>
                    <a:pt x="12" y="22"/>
                    <a:pt x="13" y="20"/>
                  </a:cubicBezTo>
                  <a:cubicBezTo>
                    <a:pt x="13" y="18"/>
                    <a:pt x="13" y="15"/>
                    <a:pt x="13" y="13"/>
                  </a:cubicBezTo>
                  <a:cubicBezTo>
                    <a:pt x="13" y="11"/>
                    <a:pt x="13" y="9"/>
                    <a:pt x="12" y="7"/>
                  </a:cubicBezTo>
                  <a:cubicBezTo>
                    <a:pt x="11" y="5"/>
                    <a:pt x="9" y="3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5" y="13"/>
                    <a:pt x="4" y="14"/>
                    <a:pt x="3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11" y="0"/>
                    <a:pt x="14" y="1"/>
                    <a:pt x="16" y="4"/>
                  </a:cubicBezTo>
                  <a:cubicBezTo>
                    <a:pt x="17" y="6"/>
                    <a:pt x="18" y="9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1000125" y="92075"/>
              <a:ext cx="96838" cy="85725"/>
            </a:xfrm>
            <a:custGeom>
              <a:avLst/>
              <a:gdLst>
                <a:gd name="T0" fmla="*/ 32 w 32"/>
                <a:gd name="T1" fmla="*/ 13 h 28"/>
                <a:gd name="T2" fmla="*/ 29 w 32"/>
                <a:gd name="T3" fmla="*/ 23 h 28"/>
                <a:gd name="T4" fmla="*/ 18 w 32"/>
                <a:gd name="T5" fmla="*/ 28 h 28"/>
                <a:gd name="T6" fmla="*/ 11 w 32"/>
                <a:gd name="T7" fmla="*/ 25 h 28"/>
                <a:gd name="T8" fmla="*/ 8 w 32"/>
                <a:gd name="T9" fmla="*/ 18 h 28"/>
                <a:gd name="T10" fmla="*/ 10 w 32"/>
                <a:gd name="T11" fmla="*/ 11 h 28"/>
                <a:gd name="T12" fmla="*/ 16 w 32"/>
                <a:gd name="T13" fmla="*/ 8 h 28"/>
                <a:gd name="T14" fmla="*/ 20 w 32"/>
                <a:gd name="T15" fmla="*/ 10 h 28"/>
                <a:gd name="T16" fmla="*/ 22 w 32"/>
                <a:gd name="T17" fmla="*/ 13 h 28"/>
                <a:gd name="T18" fmla="*/ 21 w 32"/>
                <a:gd name="T19" fmla="*/ 15 h 28"/>
                <a:gd name="T20" fmla="*/ 19 w 32"/>
                <a:gd name="T21" fmla="*/ 16 h 28"/>
                <a:gd name="T22" fmla="*/ 18 w 32"/>
                <a:gd name="T23" fmla="*/ 16 h 28"/>
                <a:gd name="T24" fmla="*/ 17 w 32"/>
                <a:gd name="T25" fmla="*/ 13 h 28"/>
                <a:gd name="T26" fmla="*/ 15 w 32"/>
                <a:gd name="T27" fmla="*/ 12 h 28"/>
                <a:gd name="T28" fmla="*/ 14 w 32"/>
                <a:gd name="T29" fmla="*/ 12 h 28"/>
                <a:gd name="T30" fmla="*/ 13 w 32"/>
                <a:gd name="T31" fmla="*/ 14 h 28"/>
                <a:gd name="T32" fmla="*/ 13 w 32"/>
                <a:gd name="T33" fmla="*/ 16 h 28"/>
                <a:gd name="T34" fmla="*/ 12 w 32"/>
                <a:gd name="T35" fmla="*/ 18 h 28"/>
                <a:gd name="T36" fmla="*/ 13 w 32"/>
                <a:gd name="T37" fmla="*/ 18 h 28"/>
                <a:gd name="T38" fmla="*/ 14 w 32"/>
                <a:gd name="T39" fmla="*/ 22 h 28"/>
                <a:gd name="T40" fmla="*/ 18 w 32"/>
                <a:gd name="T41" fmla="*/ 24 h 28"/>
                <a:gd name="T42" fmla="*/ 24 w 32"/>
                <a:gd name="T43" fmla="*/ 21 h 28"/>
                <a:gd name="T44" fmla="*/ 27 w 32"/>
                <a:gd name="T45" fmla="*/ 13 h 28"/>
                <a:gd name="T46" fmla="*/ 24 w 32"/>
                <a:gd name="T47" fmla="*/ 7 h 28"/>
                <a:gd name="T48" fmla="*/ 17 w 32"/>
                <a:gd name="T49" fmla="*/ 5 h 28"/>
                <a:gd name="T50" fmla="*/ 8 w 32"/>
                <a:gd name="T51" fmla="*/ 8 h 28"/>
                <a:gd name="T52" fmla="*/ 5 w 32"/>
                <a:gd name="T53" fmla="*/ 14 h 28"/>
                <a:gd name="T54" fmla="*/ 5 w 32"/>
                <a:gd name="T55" fmla="*/ 15 h 28"/>
                <a:gd name="T56" fmla="*/ 4 w 32"/>
                <a:gd name="T57" fmla="*/ 17 h 28"/>
                <a:gd name="T58" fmla="*/ 2 w 32"/>
                <a:gd name="T59" fmla="*/ 17 h 28"/>
                <a:gd name="T60" fmla="*/ 0 w 32"/>
                <a:gd name="T61" fmla="*/ 15 h 28"/>
                <a:gd name="T62" fmla="*/ 6 w 32"/>
                <a:gd name="T63" fmla="*/ 5 h 28"/>
                <a:gd name="T64" fmla="*/ 18 w 32"/>
                <a:gd name="T65" fmla="*/ 0 h 28"/>
                <a:gd name="T66" fmla="*/ 29 w 32"/>
                <a:gd name="T67" fmla="*/ 4 h 28"/>
                <a:gd name="T68" fmla="*/ 32 w 32"/>
                <a:gd name="T6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28">
                  <a:moveTo>
                    <a:pt x="32" y="13"/>
                  </a:moveTo>
                  <a:cubicBezTo>
                    <a:pt x="32" y="16"/>
                    <a:pt x="31" y="20"/>
                    <a:pt x="29" y="23"/>
                  </a:cubicBezTo>
                  <a:cubicBezTo>
                    <a:pt x="26" y="26"/>
                    <a:pt x="22" y="28"/>
                    <a:pt x="18" y="28"/>
                  </a:cubicBezTo>
                  <a:cubicBezTo>
                    <a:pt x="15" y="28"/>
                    <a:pt x="13" y="27"/>
                    <a:pt x="11" y="25"/>
                  </a:cubicBezTo>
                  <a:cubicBezTo>
                    <a:pt x="9" y="23"/>
                    <a:pt x="8" y="21"/>
                    <a:pt x="8" y="18"/>
                  </a:cubicBezTo>
                  <a:cubicBezTo>
                    <a:pt x="8" y="16"/>
                    <a:pt x="9" y="13"/>
                    <a:pt x="10" y="11"/>
                  </a:cubicBezTo>
                  <a:cubicBezTo>
                    <a:pt x="12" y="9"/>
                    <a:pt x="14" y="8"/>
                    <a:pt x="16" y="8"/>
                  </a:cubicBezTo>
                  <a:cubicBezTo>
                    <a:pt x="18" y="8"/>
                    <a:pt x="19" y="9"/>
                    <a:pt x="20" y="10"/>
                  </a:cubicBezTo>
                  <a:cubicBezTo>
                    <a:pt x="21" y="10"/>
                    <a:pt x="22" y="12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1" y="16"/>
                    <a:pt x="20" y="16"/>
                    <a:pt x="19" y="16"/>
                  </a:cubicBezTo>
                  <a:cubicBezTo>
                    <a:pt x="19" y="16"/>
                    <a:pt x="19" y="16"/>
                    <a:pt x="18" y="16"/>
                  </a:cubicBezTo>
                  <a:cubicBezTo>
                    <a:pt x="18" y="14"/>
                    <a:pt x="18" y="14"/>
                    <a:pt x="17" y="13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20"/>
                    <a:pt x="13" y="21"/>
                    <a:pt x="14" y="22"/>
                  </a:cubicBezTo>
                  <a:cubicBezTo>
                    <a:pt x="16" y="23"/>
                    <a:pt x="17" y="24"/>
                    <a:pt x="18" y="24"/>
                  </a:cubicBezTo>
                  <a:cubicBezTo>
                    <a:pt x="21" y="24"/>
                    <a:pt x="23" y="23"/>
                    <a:pt x="24" y="21"/>
                  </a:cubicBezTo>
                  <a:cubicBezTo>
                    <a:pt x="26" y="19"/>
                    <a:pt x="27" y="16"/>
                    <a:pt x="27" y="13"/>
                  </a:cubicBezTo>
                  <a:cubicBezTo>
                    <a:pt x="27" y="11"/>
                    <a:pt x="26" y="9"/>
                    <a:pt x="24" y="7"/>
                  </a:cubicBezTo>
                  <a:cubicBezTo>
                    <a:pt x="23" y="5"/>
                    <a:pt x="20" y="5"/>
                    <a:pt x="17" y="5"/>
                  </a:cubicBezTo>
                  <a:cubicBezTo>
                    <a:pt x="14" y="5"/>
                    <a:pt x="11" y="6"/>
                    <a:pt x="8" y="8"/>
                  </a:cubicBezTo>
                  <a:cubicBezTo>
                    <a:pt x="6" y="9"/>
                    <a:pt x="5" y="12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4" y="17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1" y="17"/>
                    <a:pt x="0" y="17"/>
                    <a:pt x="0" y="15"/>
                  </a:cubicBezTo>
                  <a:cubicBezTo>
                    <a:pt x="0" y="12"/>
                    <a:pt x="2" y="8"/>
                    <a:pt x="6" y="5"/>
                  </a:cubicBezTo>
                  <a:cubicBezTo>
                    <a:pt x="9" y="2"/>
                    <a:pt x="13" y="0"/>
                    <a:pt x="18" y="0"/>
                  </a:cubicBezTo>
                  <a:cubicBezTo>
                    <a:pt x="22" y="0"/>
                    <a:pt x="26" y="2"/>
                    <a:pt x="29" y="4"/>
                  </a:cubicBezTo>
                  <a:cubicBezTo>
                    <a:pt x="31" y="7"/>
                    <a:pt x="32" y="9"/>
                    <a:pt x="3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1100137" y="88900"/>
              <a:ext cx="79375" cy="88900"/>
            </a:xfrm>
            <a:custGeom>
              <a:avLst/>
              <a:gdLst>
                <a:gd name="T0" fmla="*/ 26 w 26"/>
                <a:gd name="T1" fmla="*/ 2 h 29"/>
                <a:gd name="T2" fmla="*/ 23 w 26"/>
                <a:gd name="T3" fmla="*/ 13 h 29"/>
                <a:gd name="T4" fmla="*/ 22 w 26"/>
                <a:gd name="T5" fmla="*/ 27 h 29"/>
                <a:gd name="T6" fmla="*/ 19 w 26"/>
                <a:gd name="T7" fmla="*/ 29 h 29"/>
                <a:gd name="T8" fmla="*/ 17 w 26"/>
                <a:gd name="T9" fmla="*/ 28 h 29"/>
                <a:gd name="T10" fmla="*/ 5 w 26"/>
                <a:gd name="T11" fmla="*/ 18 h 29"/>
                <a:gd name="T12" fmla="*/ 0 w 26"/>
                <a:gd name="T13" fmla="*/ 12 h 29"/>
                <a:gd name="T14" fmla="*/ 4 w 26"/>
                <a:gd name="T15" fmla="*/ 5 h 29"/>
                <a:gd name="T16" fmla="*/ 10 w 26"/>
                <a:gd name="T17" fmla="*/ 3 h 29"/>
                <a:gd name="T18" fmla="*/ 12 w 26"/>
                <a:gd name="T19" fmla="*/ 5 h 29"/>
                <a:gd name="T20" fmla="*/ 13 w 26"/>
                <a:gd name="T21" fmla="*/ 9 h 29"/>
                <a:gd name="T22" fmla="*/ 12 w 26"/>
                <a:gd name="T23" fmla="*/ 11 h 29"/>
                <a:gd name="T24" fmla="*/ 10 w 26"/>
                <a:gd name="T25" fmla="*/ 11 h 29"/>
                <a:gd name="T26" fmla="*/ 8 w 26"/>
                <a:gd name="T27" fmla="*/ 11 h 29"/>
                <a:gd name="T28" fmla="*/ 8 w 26"/>
                <a:gd name="T29" fmla="*/ 10 h 29"/>
                <a:gd name="T30" fmla="*/ 8 w 26"/>
                <a:gd name="T31" fmla="*/ 7 h 29"/>
                <a:gd name="T32" fmla="*/ 9 w 26"/>
                <a:gd name="T33" fmla="*/ 7 h 29"/>
                <a:gd name="T34" fmla="*/ 7 w 26"/>
                <a:gd name="T35" fmla="*/ 8 h 29"/>
                <a:gd name="T36" fmla="*/ 6 w 26"/>
                <a:gd name="T37" fmla="*/ 11 h 29"/>
                <a:gd name="T38" fmla="*/ 9 w 26"/>
                <a:gd name="T39" fmla="*/ 15 h 29"/>
                <a:gd name="T40" fmla="*/ 18 w 26"/>
                <a:gd name="T41" fmla="*/ 21 h 29"/>
                <a:gd name="T42" fmla="*/ 19 w 26"/>
                <a:gd name="T43" fmla="*/ 9 h 29"/>
                <a:gd name="T44" fmla="*/ 23 w 26"/>
                <a:gd name="T45" fmla="*/ 1 h 29"/>
                <a:gd name="T46" fmla="*/ 24 w 26"/>
                <a:gd name="T47" fmla="*/ 0 h 29"/>
                <a:gd name="T48" fmla="*/ 25 w 26"/>
                <a:gd name="T49" fmla="*/ 1 h 29"/>
                <a:gd name="T50" fmla="*/ 26 w 26"/>
                <a:gd name="T5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29">
                  <a:moveTo>
                    <a:pt x="26" y="2"/>
                  </a:moveTo>
                  <a:cubicBezTo>
                    <a:pt x="25" y="4"/>
                    <a:pt x="24" y="8"/>
                    <a:pt x="23" y="13"/>
                  </a:cubicBezTo>
                  <a:cubicBezTo>
                    <a:pt x="23" y="19"/>
                    <a:pt x="22" y="23"/>
                    <a:pt x="22" y="27"/>
                  </a:cubicBezTo>
                  <a:cubicBezTo>
                    <a:pt x="22" y="28"/>
                    <a:pt x="21" y="29"/>
                    <a:pt x="19" y="29"/>
                  </a:cubicBezTo>
                  <a:cubicBezTo>
                    <a:pt x="18" y="29"/>
                    <a:pt x="17" y="29"/>
                    <a:pt x="17" y="28"/>
                  </a:cubicBezTo>
                  <a:cubicBezTo>
                    <a:pt x="16" y="26"/>
                    <a:pt x="12" y="22"/>
                    <a:pt x="5" y="18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1" y="7"/>
                    <a:pt x="4" y="5"/>
                  </a:cubicBezTo>
                  <a:cubicBezTo>
                    <a:pt x="6" y="4"/>
                    <a:pt x="8" y="3"/>
                    <a:pt x="10" y="3"/>
                  </a:cubicBezTo>
                  <a:cubicBezTo>
                    <a:pt x="11" y="3"/>
                    <a:pt x="12" y="3"/>
                    <a:pt x="12" y="5"/>
                  </a:cubicBezTo>
                  <a:cubicBezTo>
                    <a:pt x="13" y="6"/>
                    <a:pt x="13" y="7"/>
                    <a:pt x="13" y="9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2"/>
                    <a:pt x="7" y="13"/>
                    <a:pt x="9" y="15"/>
                  </a:cubicBezTo>
                  <a:cubicBezTo>
                    <a:pt x="15" y="18"/>
                    <a:pt x="17" y="20"/>
                    <a:pt x="18" y="21"/>
                  </a:cubicBezTo>
                  <a:cubicBezTo>
                    <a:pt x="18" y="17"/>
                    <a:pt x="18" y="13"/>
                    <a:pt x="19" y="9"/>
                  </a:cubicBezTo>
                  <a:cubicBezTo>
                    <a:pt x="20" y="4"/>
                    <a:pt x="21" y="2"/>
                    <a:pt x="23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4" y="0"/>
                    <a:pt x="24" y="1"/>
                    <a:pt x="25" y="1"/>
                  </a:cubicBezTo>
                  <a:cubicBezTo>
                    <a:pt x="25" y="1"/>
                    <a:pt x="26" y="1"/>
                    <a:pt x="2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1157287" y="0"/>
              <a:ext cx="22225" cy="39688"/>
            </a:xfrm>
            <a:custGeom>
              <a:avLst/>
              <a:gdLst>
                <a:gd name="T0" fmla="*/ 7 w 7"/>
                <a:gd name="T1" fmla="*/ 2 h 13"/>
                <a:gd name="T2" fmla="*/ 6 w 7"/>
                <a:gd name="T3" fmla="*/ 11 h 13"/>
                <a:gd name="T4" fmla="*/ 5 w 7"/>
                <a:gd name="T5" fmla="*/ 12 h 13"/>
                <a:gd name="T6" fmla="*/ 4 w 7"/>
                <a:gd name="T7" fmla="*/ 13 h 13"/>
                <a:gd name="T8" fmla="*/ 3 w 7"/>
                <a:gd name="T9" fmla="*/ 11 h 13"/>
                <a:gd name="T10" fmla="*/ 1 w 7"/>
                <a:gd name="T11" fmla="*/ 3 h 13"/>
                <a:gd name="T12" fmla="*/ 1 w 7"/>
                <a:gd name="T13" fmla="*/ 2 h 13"/>
                <a:gd name="T14" fmla="*/ 0 w 7"/>
                <a:gd name="T15" fmla="*/ 2 h 13"/>
                <a:gd name="T16" fmla="*/ 2 w 7"/>
                <a:gd name="T17" fmla="*/ 1 h 13"/>
                <a:gd name="T18" fmla="*/ 5 w 7"/>
                <a:gd name="T19" fmla="*/ 0 h 13"/>
                <a:gd name="T20" fmla="*/ 7 w 7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7" y="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3" y="12"/>
                    <a:pt x="3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1182687" y="95250"/>
              <a:ext cx="53975" cy="82550"/>
            </a:xfrm>
            <a:custGeom>
              <a:avLst/>
              <a:gdLst>
                <a:gd name="T0" fmla="*/ 18 w 18"/>
                <a:gd name="T1" fmla="*/ 13 h 27"/>
                <a:gd name="T2" fmla="*/ 17 w 18"/>
                <a:gd name="T3" fmla="*/ 20 h 27"/>
                <a:gd name="T4" fmla="*/ 16 w 18"/>
                <a:gd name="T5" fmla="*/ 26 h 27"/>
                <a:gd name="T6" fmla="*/ 13 w 18"/>
                <a:gd name="T7" fmla="*/ 27 h 27"/>
                <a:gd name="T8" fmla="*/ 11 w 18"/>
                <a:gd name="T9" fmla="*/ 26 h 27"/>
                <a:gd name="T10" fmla="*/ 12 w 18"/>
                <a:gd name="T11" fmla="*/ 20 h 27"/>
                <a:gd name="T12" fmla="*/ 13 w 18"/>
                <a:gd name="T13" fmla="*/ 13 h 27"/>
                <a:gd name="T14" fmla="*/ 11 w 18"/>
                <a:gd name="T15" fmla="*/ 7 h 27"/>
                <a:gd name="T16" fmla="*/ 7 w 18"/>
                <a:gd name="T17" fmla="*/ 3 h 27"/>
                <a:gd name="T18" fmla="*/ 5 w 18"/>
                <a:gd name="T19" fmla="*/ 4 h 27"/>
                <a:gd name="T20" fmla="*/ 4 w 18"/>
                <a:gd name="T21" fmla="*/ 7 h 27"/>
                <a:gd name="T22" fmla="*/ 4 w 18"/>
                <a:gd name="T23" fmla="*/ 10 h 27"/>
                <a:gd name="T24" fmla="*/ 5 w 18"/>
                <a:gd name="T25" fmla="*/ 13 h 27"/>
                <a:gd name="T26" fmla="*/ 3 w 18"/>
                <a:gd name="T27" fmla="*/ 14 h 27"/>
                <a:gd name="T28" fmla="*/ 0 w 18"/>
                <a:gd name="T29" fmla="*/ 12 h 27"/>
                <a:gd name="T30" fmla="*/ 0 w 18"/>
                <a:gd name="T31" fmla="*/ 9 h 27"/>
                <a:gd name="T32" fmla="*/ 1 w 18"/>
                <a:gd name="T33" fmla="*/ 2 h 27"/>
                <a:gd name="T34" fmla="*/ 7 w 18"/>
                <a:gd name="T35" fmla="*/ 0 h 27"/>
                <a:gd name="T36" fmla="*/ 15 w 18"/>
                <a:gd name="T37" fmla="*/ 4 h 27"/>
                <a:gd name="T38" fmla="*/ 18 w 18"/>
                <a:gd name="T3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7">
                  <a:moveTo>
                    <a:pt x="18" y="13"/>
                  </a:moveTo>
                  <a:cubicBezTo>
                    <a:pt x="18" y="15"/>
                    <a:pt x="17" y="18"/>
                    <a:pt x="17" y="20"/>
                  </a:cubicBezTo>
                  <a:cubicBezTo>
                    <a:pt x="17" y="23"/>
                    <a:pt x="16" y="24"/>
                    <a:pt x="16" y="26"/>
                  </a:cubicBezTo>
                  <a:cubicBezTo>
                    <a:pt x="15" y="26"/>
                    <a:pt x="14" y="27"/>
                    <a:pt x="13" y="27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1" y="24"/>
                    <a:pt x="12" y="22"/>
                    <a:pt x="12" y="20"/>
                  </a:cubicBezTo>
                  <a:cubicBezTo>
                    <a:pt x="12" y="18"/>
                    <a:pt x="13" y="15"/>
                    <a:pt x="13" y="13"/>
                  </a:cubicBezTo>
                  <a:cubicBezTo>
                    <a:pt x="13" y="11"/>
                    <a:pt x="12" y="9"/>
                    <a:pt x="11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2" y="14"/>
                    <a:pt x="1" y="13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3" y="1"/>
                    <a:pt x="15" y="4"/>
                  </a:cubicBezTo>
                  <a:cubicBezTo>
                    <a:pt x="17" y="6"/>
                    <a:pt x="18" y="9"/>
                    <a:pt x="1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1236662" y="92075"/>
              <a:ext cx="73025" cy="82550"/>
            </a:xfrm>
            <a:custGeom>
              <a:avLst/>
              <a:gdLst>
                <a:gd name="T0" fmla="*/ 24 w 24"/>
                <a:gd name="T1" fmla="*/ 14 h 27"/>
                <a:gd name="T2" fmla="*/ 21 w 24"/>
                <a:gd name="T3" fmla="*/ 23 h 27"/>
                <a:gd name="T4" fmla="*/ 13 w 24"/>
                <a:gd name="T5" fmla="*/ 27 h 27"/>
                <a:gd name="T6" fmla="*/ 4 w 24"/>
                <a:gd name="T7" fmla="*/ 17 h 27"/>
                <a:gd name="T8" fmla="*/ 0 w 24"/>
                <a:gd name="T9" fmla="*/ 4 h 27"/>
                <a:gd name="T10" fmla="*/ 0 w 24"/>
                <a:gd name="T11" fmla="*/ 2 h 27"/>
                <a:gd name="T12" fmla="*/ 3 w 24"/>
                <a:gd name="T13" fmla="*/ 1 h 27"/>
                <a:gd name="T14" fmla="*/ 4 w 24"/>
                <a:gd name="T15" fmla="*/ 2 h 27"/>
                <a:gd name="T16" fmla="*/ 6 w 24"/>
                <a:gd name="T17" fmla="*/ 8 h 27"/>
                <a:gd name="T18" fmla="*/ 8 w 24"/>
                <a:gd name="T19" fmla="*/ 14 h 27"/>
                <a:gd name="T20" fmla="*/ 14 w 24"/>
                <a:gd name="T21" fmla="*/ 22 h 27"/>
                <a:gd name="T22" fmla="*/ 17 w 24"/>
                <a:gd name="T23" fmla="*/ 20 h 27"/>
                <a:gd name="T24" fmla="*/ 18 w 24"/>
                <a:gd name="T25" fmla="*/ 14 h 27"/>
                <a:gd name="T26" fmla="*/ 18 w 24"/>
                <a:gd name="T27" fmla="*/ 10 h 27"/>
                <a:gd name="T28" fmla="*/ 17 w 24"/>
                <a:gd name="T29" fmla="*/ 7 h 27"/>
                <a:gd name="T30" fmla="*/ 16 w 24"/>
                <a:gd name="T31" fmla="*/ 4 h 27"/>
                <a:gd name="T32" fmla="*/ 15 w 24"/>
                <a:gd name="T33" fmla="*/ 4 h 27"/>
                <a:gd name="T34" fmla="*/ 13 w 24"/>
                <a:gd name="T35" fmla="*/ 5 h 27"/>
                <a:gd name="T36" fmla="*/ 13 w 24"/>
                <a:gd name="T37" fmla="*/ 9 h 27"/>
                <a:gd name="T38" fmla="*/ 11 w 24"/>
                <a:gd name="T39" fmla="*/ 10 h 27"/>
                <a:gd name="T40" fmla="*/ 8 w 24"/>
                <a:gd name="T41" fmla="*/ 8 h 27"/>
                <a:gd name="T42" fmla="*/ 10 w 24"/>
                <a:gd name="T43" fmla="*/ 3 h 27"/>
                <a:gd name="T44" fmla="*/ 15 w 24"/>
                <a:gd name="T45" fmla="*/ 0 h 27"/>
                <a:gd name="T46" fmla="*/ 21 w 24"/>
                <a:gd name="T47" fmla="*/ 4 h 27"/>
                <a:gd name="T48" fmla="*/ 24 w 24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27">
                  <a:moveTo>
                    <a:pt x="24" y="14"/>
                  </a:moveTo>
                  <a:cubicBezTo>
                    <a:pt x="24" y="17"/>
                    <a:pt x="23" y="20"/>
                    <a:pt x="21" y="23"/>
                  </a:cubicBezTo>
                  <a:cubicBezTo>
                    <a:pt x="19" y="26"/>
                    <a:pt x="17" y="27"/>
                    <a:pt x="13" y="27"/>
                  </a:cubicBezTo>
                  <a:cubicBezTo>
                    <a:pt x="11" y="27"/>
                    <a:pt x="7" y="24"/>
                    <a:pt x="4" y="17"/>
                  </a:cubicBezTo>
                  <a:cubicBezTo>
                    <a:pt x="1" y="12"/>
                    <a:pt x="0" y="7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4"/>
                    <a:pt x="5" y="6"/>
                    <a:pt x="6" y="8"/>
                  </a:cubicBezTo>
                  <a:cubicBezTo>
                    <a:pt x="6" y="10"/>
                    <a:pt x="7" y="12"/>
                    <a:pt x="8" y="14"/>
                  </a:cubicBezTo>
                  <a:cubicBezTo>
                    <a:pt x="10" y="20"/>
                    <a:pt x="12" y="22"/>
                    <a:pt x="14" y="22"/>
                  </a:cubicBezTo>
                  <a:cubicBezTo>
                    <a:pt x="15" y="22"/>
                    <a:pt x="16" y="22"/>
                    <a:pt x="17" y="20"/>
                  </a:cubicBezTo>
                  <a:cubicBezTo>
                    <a:pt x="18" y="18"/>
                    <a:pt x="18" y="16"/>
                    <a:pt x="18" y="14"/>
                  </a:cubicBezTo>
                  <a:cubicBezTo>
                    <a:pt x="18" y="13"/>
                    <a:pt x="18" y="11"/>
                    <a:pt x="18" y="10"/>
                  </a:cubicBezTo>
                  <a:cubicBezTo>
                    <a:pt x="18" y="9"/>
                    <a:pt x="17" y="8"/>
                    <a:pt x="17" y="7"/>
                  </a:cubicBezTo>
                  <a:cubicBezTo>
                    <a:pt x="17" y="6"/>
                    <a:pt x="16" y="5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3" y="5"/>
                  </a:cubicBezTo>
                  <a:cubicBezTo>
                    <a:pt x="13" y="7"/>
                    <a:pt x="13" y="8"/>
                    <a:pt x="13" y="9"/>
                  </a:cubicBezTo>
                  <a:cubicBezTo>
                    <a:pt x="12" y="9"/>
                    <a:pt x="12" y="10"/>
                    <a:pt x="11" y="10"/>
                  </a:cubicBezTo>
                  <a:cubicBezTo>
                    <a:pt x="9" y="10"/>
                    <a:pt x="8" y="9"/>
                    <a:pt x="8" y="8"/>
                  </a:cubicBezTo>
                  <a:cubicBezTo>
                    <a:pt x="8" y="6"/>
                    <a:pt x="8" y="5"/>
                    <a:pt x="10" y="3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1"/>
                    <a:pt x="21" y="4"/>
                  </a:cubicBezTo>
                  <a:cubicBezTo>
                    <a:pt x="23" y="6"/>
                    <a:pt x="24" y="9"/>
                    <a:pt x="2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9" name="Freeform 138"/>
            <p:cNvSpPr>
              <a:spLocks noEditPoints="1"/>
            </p:cNvSpPr>
            <p:nvPr/>
          </p:nvSpPr>
          <p:spPr bwMode="auto">
            <a:xfrm>
              <a:off x="1312862" y="92075"/>
              <a:ext cx="85725" cy="85725"/>
            </a:xfrm>
            <a:custGeom>
              <a:avLst/>
              <a:gdLst>
                <a:gd name="T0" fmla="*/ 28 w 28"/>
                <a:gd name="T1" fmla="*/ 2 h 28"/>
                <a:gd name="T2" fmla="*/ 28 w 28"/>
                <a:gd name="T3" fmla="*/ 10 h 28"/>
                <a:gd name="T4" fmla="*/ 28 w 28"/>
                <a:gd name="T5" fmla="*/ 24 h 28"/>
                <a:gd name="T6" fmla="*/ 28 w 28"/>
                <a:gd name="T7" fmla="*/ 26 h 28"/>
                <a:gd name="T8" fmla="*/ 25 w 28"/>
                <a:gd name="T9" fmla="*/ 28 h 28"/>
                <a:gd name="T10" fmla="*/ 23 w 28"/>
                <a:gd name="T11" fmla="*/ 27 h 28"/>
                <a:gd name="T12" fmla="*/ 19 w 28"/>
                <a:gd name="T13" fmla="*/ 22 h 28"/>
                <a:gd name="T14" fmla="*/ 13 w 28"/>
                <a:gd name="T15" fmla="*/ 18 h 28"/>
                <a:gd name="T16" fmla="*/ 12 w 28"/>
                <a:gd name="T17" fmla="*/ 22 h 28"/>
                <a:gd name="T18" fmla="*/ 11 w 28"/>
                <a:gd name="T19" fmla="*/ 24 h 28"/>
                <a:gd name="T20" fmla="*/ 7 w 28"/>
                <a:gd name="T21" fmla="*/ 27 h 28"/>
                <a:gd name="T22" fmla="*/ 3 w 28"/>
                <a:gd name="T23" fmla="*/ 25 h 28"/>
                <a:gd name="T24" fmla="*/ 0 w 28"/>
                <a:gd name="T25" fmla="*/ 19 h 28"/>
                <a:gd name="T26" fmla="*/ 2 w 28"/>
                <a:gd name="T27" fmla="*/ 15 h 28"/>
                <a:gd name="T28" fmla="*/ 7 w 28"/>
                <a:gd name="T29" fmla="*/ 13 h 28"/>
                <a:gd name="T30" fmla="*/ 9 w 28"/>
                <a:gd name="T31" fmla="*/ 13 h 28"/>
                <a:gd name="T32" fmla="*/ 9 w 28"/>
                <a:gd name="T33" fmla="*/ 13 h 28"/>
                <a:gd name="T34" fmla="*/ 9 w 28"/>
                <a:gd name="T35" fmla="*/ 12 h 28"/>
                <a:gd name="T36" fmla="*/ 9 w 28"/>
                <a:gd name="T37" fmla="*/ 10 h 28"/>
                <a:gd name="T38" fmla="*/ 8 w 28"/>
                <a:gd name="T39" fmla="*/ 5 h 28"/>
                <a:gd name="T40" fmla="*/ 5 w 28"/>
                <a:gd name="T41" fmla="*/ 7 h 28"/>
                <a:gd name="T42" fmla="*/ 4 w 28"/>
                <a:gd name="T43" fmla="*/ 10 h 28"/>
                <a:gd name="T44" fmla="*/ 2 w 28"/>
                <a:gd name="T45" fmla="*/ 11 h 28"/>
                <a:gd name="T46" fmla="*/ 1 w 28"/>
                <a:gd name="T47" fmla="*/ 11 h 28"/>
                <a:gd name="T48" fmla="*/ 0 w 28"/>
                <a:gd name="T49" fmla="*/ 10 h 28"/>
                <a:gd name="T50" fmla="*/ 2 w 28"/>
                <a:gd name="T51" fmla="*/ 5 h 28"/>
                <a:gd name="T52" fmla="*/ 9 w 28"/>
                <a:gd name="T53" fmla="*/ 1 h 28"/>
                <a:gd name="T54" fmla="*/ 13 w 28"/>
                <a:gd name="T55" fmla="*/ 4 h 28"/>
                <a:gd name="T56" fmla="*/ 14 w 28"/>
                <a:gd name="T57" fmla="*/ 11 h 28"/>
                <a:gd name="T58" fmla="*/ 14 w 28"/>
                <a:gd name="T59" fmla="*/ 13 h 28"/>
                <a:gd name="T60" fmla="*/ 14 w 28"/>
                <a:gd name="T61" fmla="*/ 14 h 28"/>
                <a:gd name="T62" fmla="*/ 14 w 28"/>
                <a:gd name="T63" fmla="*/ 14 h 28"/>
                <a:gd name="T64" fmla="*/ 17 w 28"/>
                <a:gd name="T65" fmla="*/ 16 h 28"/>
                <a:gd name="T66" fmla="*/ 20 w 28"/>
                <a:gd name="T67" fmla="*/ 17 h 28"/>
                <a:gd name="T68" fmla="*/ 23 w 28"/>
                <a:gd name="T69" fmla="*/ 20 h 28"/>
                <a:gd name="T70" fmla="*/ 23 w 28"/>
                <a:gd name="T71" fmla="*/ 17 h 28"/>
                <a:gd name="T72" fmla="*/ 23 w 28"/>
                <a:gd name="T73" fmla="*/ 14 h 28"/>
                <a:gd name="T74" fmla="*/ 23 w 28"/>
                <a:gd name="T75" fmla="*/ 10 h 28"/>
                <a:gd name="T76" fmla="*/ 23 w 28"/>
                <a:gd name="T77" fmla="*/ 7 h 28"/>
                <a:gd name="T78" fmla="*/ 23 w 28"/>
                <a:gd name="T79" fmla="*/ 5 h 28"/>
                <a:gd name="T80" fmla="*/ 23 w 28"/>
                <a:gd name="T81" fmla="*/ 2 h 28"/>
                <a:gd name="T82" fmla="*/ 24 w 28"/>
                <a:gd name="T83" fmla="*/ 1 h 28"/>
                <a:gd name="T84" fmla="*/ 26 w 28"/>
                <a:gd name="T85" fmla="*/ 0 h 28"/>
                <a:gd name="T86" fmla="*/ 28 w 28"/>
                <a:gd name="T87" fmla="*/ 2 h 28"/>
                <a:gd name="T88" fmla="*/ 9 w 28"/>
                <a:gd name="T89" fmla="*/ 17 h 28"/>
                <a:gd name="T90" fmla="*/ 7 w 28"/>
                <a:gd name="T91" fmla="*/ 17 h 28"/>
                <a:gd name="T92" fmla="*/ 4 w 28"/>
                <a:gd name="T93" fmla="*/ 18 h 28"/>
                <a:gd name="T94" fmla="*/ 5 w 28"/>
                <a:gd name="T95" fmla="*/ 19 h 28"/>
                <a:gd name="T96" fmla="*/ 5 w 28"/>
                <a:gd name="T97" fmla="*/ 21 h 28"/>
                <a:gd name="T98" fmla="*/ 6 w 28"/>
                <a:gd name="T99" fmla="*/ 21 h 28"/>
                <a:gd name="T100" fmla="*/ 7 w 28"/>
                <a:gd name="T101" fmla="*/ 22 h 28"/>
                <a:gd name="T102" fmla="*/ 8 w 28"/>
                <a:gd name="T103" fmla="*/ 20 h 28"/>
                <a:gd name="T104" fmla="*/ 9 w 28"/>
                <a:gd name="T105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28" y="2"/>
                  </a:moveTo>
                  <a:cubicBezTo>
                    <a:pt x="28" y="3"/>
                    <a:pt x="28" y="6"/>
                    <a:pt x="28" y="10"/>
                  </a:cubicBezTo>
                  <a:cubicBezTo>
                    <a:pt x="28" y="14"/>
                    <a:pt x="28" y="18"/>
                    <a:pt x="28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6" y="28"/>
                    <a:pt x="25" y="28"/>
                  </a:cubicBezTo>
                  <a:cubicBezTo>
                    <a:pt x="24" y="28"/>
                    <a:pt x="23" y="27"/>
                    <a:pt x="23" y="27"/>
                  </a:cubicBezTo>
                  <a:cubicBezTo>
                    <a:pt x="22" y="25"/>
                    <a:pt x="21" y="24"/>
                    <a:pt x="19" y="22"/>
                  </a:cubicBezTo>
                  <a:cubicBezTo>
                    <a:pt x="17" y="20"/>
                    <a:pt x="15" y="19"/>
                    <a:pt x="13" y="18"/>
                  </a:cubicBezTo>
                  <a:cubicBezTo>
                    <a:pt x="13" y="19"/>
                    <a:pt x="12" y="21"/>
                    <a:pt x="12" y="22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9" y="26"/>
                    <a:pt x="8" y="27"/>
                    <a:pt x="7" y="27"/>
                  </a:cubicBezTo>
                  <a:cubicBezTo>
                    <a:pt x="6" y="27"/>
                    <a:pt x="4" y="26"/>
                    <a:pt x="3" y="25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7"/>
                    <a:pt x="1" y="15"/>
                    <a:pt x="2" y="15"/>
                  </a:cubicBezTo>
                  <a:cubicBezTo>
                    <a:pt x="3" y="14"/>
                    <a:pt x="5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7"/>
                    <a:pt x="9" y="5"/>
                    <a:pt x="8" y="5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8"/>
                    <a:pt x="1" y="7"/>
                    <a:pt x="2" y="5"/>
                  </a:cubicBezTo>
                  <a:cubicBezTo>
                    <a:pt x="5" y="2"/>
                    <a:pt x="7" y="1"/>
                    <a:pt x="9" y="1"/>
                  </a:cubicBezTo>
                  <a:cubicBezTo>
                    <a:pt x="11" y="1"/>
                    <a:pt x="12" y="2"/>
                    <a:pt x="13" y="4"/>
                  </a:cubicBezTo>
                  <a:cubicBezTo>
                    <a:pt x="14" y="6"/>
                    <a:pt x="14" y="8"/>
                    <a:pt x="1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6" y="15"/>
                    <a:pt x="17" y="16"/>
                  </a:cubicBezTo>
                  <a:cubicBezTo>
                    <a:pt x="18" y="16"/>
                    <a:pt x="19" y="17"/>
                    <a:pt x="20" y="17"/>
                  </a:cubicBezTo>
                  <a:cubicBezTo>
                    <a:pt x="21" y="18"/>
                    <a:pt x="22" y="19"/>
                    <a:pt x="23" y="2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5"/>
                    <a:pt x="23" y="14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8" y="0"/>
                    <a:pt x="28" y="1"/>
                    <a:pt x="28" y="2"/>
                  </a:cubicBezTo>
                  <a:close/>
                  <a:moveTo>
                    <a:pt x="9" y="17"/>
                  </a:moveTo>
                  <a:cubicBezTo>
                    <a:pt x="8" y="17"/>
                    <a:pt x="8" y="17"/>
                    <a:pt x="7" y="17"/>
                  </a:cubicBezTo>
                  <a:cubicBezTo>
                    <a:pt x="5" y="17"/>
                    <a:pt x="4" y="17"/>
                    <a:pt x="4" y="18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8" y="20"/>
                    <a:pt x="8" y="20"/>
                  </a:cubicBezTo>
                  <a:cubicBezTo>
                    <a:pt x="8" y="19"/>
                    <a:pt x="9" y="18"/>
                    <a:pt x="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1309687" y="33338"/>
              <a:ext cx="88900" cy="52388"/>
            </a:xfrm>
            <a:custGeom>
              <a:avLst/>
              <a:gdLst>
                <a:gd name="T0" fmla="*/ 29 w 29"/>
                <a:gd name="T1" fmla="*/ 15 h 17"/>
                <a:gd name="T2" fmla="*/ 28 w 29"/>
                <a:gd name="T3" fmla="*/ 16 h 17"/>
                <a:gd name="T4" fmla="*/ 26 w 29"/>
                <a:gd name="T5" fmla="*/ 17 h 17"/>
                <a:gd name="T6" fmla="*/ 25 w 29"/>
                <a:gd name="T7" fmla="*/ 17 h 17"/>
                <a:gd name="T8" fmla="*/ 14 w 29"/>
                <a:gd name="T9" fmla="*/ 9 h 17"/>
                <a:gd name="T10" fmla="*/ 6 w 29"/>
                <a:gd name="T11" fmla="*/ 5 h 17"/>
                <a:gd name="T12" fmla="*/ 7 w 29"/>
                <a:gd name="T13" fmla="*/ 9 h 17"/>
                <a:gd name="T14" fmla="*/ 12 w 29"/>
                <a:gd name="T15" fmla="*/ 14 h 17"/>
                <a:gd name="T16" fmla="*/ 12 w 29"/>
                <a:gd name="T17" fmla="*/ 16 h 17"/>
                <a:gd name="T18" fmla="*/ 10 w 29"/>
                <a:gd name="T19" fmla="*/ 16 h 17"/>
                <a:gd name="T20" fmla="*/ 9 w 29"/>
                <a:gd name="T21" fmla="*/ 16 h 17"/>
                <a:gd name="T22" fmla="*/ 3 w 29"/>
                <a:gd name="T23" fmla="*/ 10 h 17"/>
                <a:gd name="T24" fmla="*/ 0 w 29"/>
                <a:gd name="T25" fmla="*/ 2 h 17"/>
                <a:gd name="T26" fmla="*/ 0 w 29"/>
                <a:gd name="T27" fmla="*/ 1 h 17"/>
                <a:gd name="T28" fmla="*/ 3 w 29"/>
                <a:gd name="T29" fmla="*/ 0 h 17"/>
                <a:gd name="T30" fmla="*/ 14 w 29"/>
                <a:gd name="T31" fmla="*/ 4 h 17"/>
                <a:gd name="T32" fmla="*/ 20 w 29"/>
                <a:gd name="T33" fmla="*/ 8 h 17"/>
                <a:gd name="T34" fmla="*/ 25 w 29"/>
                <a:gd name="T35" fmla="*/ 12 h 17"/>
                <a:gd name="T36" fmla="*/ 25 w 29"/>
                <a:gd name="T37" fmla="*/ 10 h 17"/>
                <a:gd name="T38" fmla="*/ 25 w 29"/>
                <a:gd name="T39" fmla="*/ 6 h 17"/>
                <a:gd name="T40" fmla="*/ 25 w 29"/>
                <a:gd name="T41" fmla="*/ 6 h 17"/>
                <a:gd name="T42" fmla="*/ 25 w 29"/>
                <a:gd name="T43" fmla="*/ 5 h 17"/>
                <a:gd name="T44" fmla="*/ 27 w 29"/>
                <a:gd name="T45" fmla="*/ 3 h 17"/>
                <a:gd name="T46" fmla="*/ 29 w 29"/>
                <a:gd name="T47" fmla="*/ 4 h 17"/>
                <a:gd name="T48" fmla="*/ 29 w 29"/>
                <a:gd name="T4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17">
                  <a:moveTo>
                    <a:pt x="29" y="15"/>
                  </a:moveTo>
                  <a:cubicBezTo>
                    <a:pt x="29" y="15"/>
                    <a:pt x="29" y="16"/>
                    <a:pt x="28" y="16"/>
                  </a:cubicBezTo>
                  <a:cubicBezTo>
                    <a:pt x="27" y="17"/>
                    <a:pt x="27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2" y="14"/>
                    <a:pt x="19" y="12"/>
                    <a:pt x="14" y="9"/>
                  </a:cubicBezTo>
                  <a:cubicBezTo>
                    <a:pt x="9" y="6"/>
                    <a:pt x="7" y="5"/>
                    <a:pt x="6" y="5"/>
                  </a:cubicBezTo>
                  <a:cubicBezTo>
                    <a:pt x="5" y="6"/>
                    <a:pt x="6" y="7"/>
                    <a:pt x="7" y="9"/>
                  </a:cubicBezTo>
                  <a:cubicBezTo>
                    <a:pt x="9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7" y="14"/>
                    <a:pt x="5" y="12"/>
                    <a:pt x="3" y="10"/>
                  </a:cubicBezTo>
                  <a:cubicBezTo>
                    <a:pt x="1" y="7"/>
                    <a:pt x="0" y="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9" y="2"/>
                    <a:pt x="14" y="4"/>
                  </a:cubicBezTo>
                  <a:cubicBezTo>
                    <a:pt x="16" y="6"/>
                    <a:pt x="18" y="7"/>
                    <a:pt x="20" y="8"/>
                  </a:cubicBezTo>
                  <a:cubicBezTo>
                    <a:pt x="22" y="10"/>
                    <a:pt x="23" y="11"/>
                    <a:pt x="25" y="12"/>
                  </a:cubicBezTo>
                  <a:cubicBezTo>
                    <a:pt x="25" y="12"/>
                    <a:pt x="25" y="11"/>
                    <a:pt x="25" y="10"/>
                  </a:cubicBezTo>
                  <a:cubicBezTo>
                    <a:pt x="25" y="9"/>
                    <a:pt x="25" y="8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9" y="3"/>
                    <a:pt x="29" y="3"/>
                    <a:pt x="29" y="4"/>
                  </a:cubicBezTo>
                  <a:lnTo>
                    <a:pt x="29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1398587" y="92075"/>
              <a:ext cx="103188" cy="85725"/>
            </a:xfrm>
            <a:custGeom>
              <a:avLst/>
              <a:gdLst>
                <a:gd name="T0" fmla="*/ 34 w 34"/>
                <a:gd name="T1" fmla="*/ 1 h 28"/>
                <a:gd name="T2" fmla="*/ 31 w 34"/>
                <a:gd name="T3" fmla="*/ 12 h 28"/>
                <a:gd name="T4" fmla="*/ 30 w 34"/>
                <a:gd name="T5" fmla="*/ 19 h 28"/>
                <a:gd name="T6" fmla="*/ 30 w 34"/>
                <a:gd name="T7" fmla="*/ 26 h 28"/>
                <a:gd name="T8" fmla="*/ 28 w 34"/>
                <a:gd name="T9" fmla="*/ 27 h 28"/>
                <a:gd name="T10" fmla="*/ 25 w 34"/>
                <a:gd name="T11" fmla="*/ 25 h 28"/>
                <a:gd name="T12" fmla="*/ 23 w 34"/>
                <a:gd name="T13" fmla="*/ 14 h 28"/>
                <a:gd name="T14" fmla="*/ 19 w 34"/>
                <a:gd name="T15" fmla="*/ 7 h 28"/>
                <a:gd name="T16" fmla="*/ 17 w 34"/>
                <a:gd name="T17" fmla="*/ 10 h 28"/>
                <a:gd name="T18" fmla="*/ 15 w 34"/>
                <a:gd name="T19" fmla="*/ 16 h 28"/>
                <a:gd name="T20" fmla="*/ 14 w 34"/>
                <a:gd name="T21" fmla="*/ 23 h 28"/>
                <a:gd name="T22" fmla="*/ 14 w 34"/>
                <a:gd name="T23" fmla="*/ 27 h 28"/>
                <a:gd name="T24" fmla="*/ 12 w 34"/>
                <a:gd name="T25" fmla="*/ 28 h 28"/>
                <a:gd name="T26" fmla="*/ 10 w 34"/>
                <a:gd name="T27" fmla="*/ 28 h 28"/>
                <a:gd name="T28" fmla="*/ 9 w 34"/>
                <a:gd name="T29" fmla="*/ 26 h 28"/>
                <a:gd name="T30" fmla="*/ 9 w 34"/>
                <a:gd name="T31" fmla="*/ 23 h 28"/>
                <a:gd name="T32" fmla="*/ 9 w 34"/>
                <a:gd name="T33" fmla="*/ 20 h 28"/>
                <a:gd name="T34" fmla="*/ 10 w 34"/>
                <a:gd name="T35" fmla="*/ 18 h 28"/>
                <a:gd name="T36" fmla="*/ 8 w 34"/>
                <a:gd name="T37" fmla="*/ 12 h 28"/>
                <a:gd name="T38" fmla="*/ 5 w 34"/>
                <a:gd name="T39" fmla="*/ 8 h 28"/>
                <a:gd name="T40" fmla="*/ 5 w 34"/>
                <a:gd name="T41" fmla="*/ 8 h 28"/>
                <a:gd name="T42" fmla="*/ 5 w 34"/>
                <a:gd name="T43" fmla="*/ 9 h 28"/>
                <a:gd name="T44" fmla="*/ 4 w 34"/>
                <a:gd name="T45" fmla="*/ 8 h 28"/>
                <a:gd name="T46" fmla="*/ 2 w 34"/>
                <a:gd name="T47" fmla="*/ 7 h 28"/>
                <a:gd name="T48" fmla="*/ 1 w 34"/>
                <a:gd name="T49" fmla="*/ 5 h 28"/>
                <a:gd name="T50" fmla="*/ 0 w 34"/>
                <a:gd name="T51" fmla="*/ 3 h 28"/>
                <a:gd name="T52" fmla="*/ 1 w 34"/>
                <a:gd name="T53" fmla="*/ 2 h 28"/>
                <a:gd name="T54" fmla="*/ 3 w 34"/>
                <a:gd name="T55" fmla="*/ 1 h 28"/>
                <a:gd name="T56" fmla="*/ 9 w 34"/>
                <a:gd name="T57" fmla="*/ 5 h 28"/>
                <a:gd name="T58" fmla="*/ 12 w 34"/>
                <a:gd name="T59" fmla="*/ 11 h 28"/>
                <a:gd name="T60" fmla="*/ 13 w 34"/>
                <a:gd name="T61" fmla="*/ 8 h 28"/>
                <a:gd name="T62" fmla="*/ 15 w 34"/>
                <a:gd name="T63" fmla="*/ 5 h 28"/>
                <a:gd name="T64" fmla="*/ 19 w 34"/>
                <a:gd name="T65" fmla="*/ 2 h 28"/>
                <a:gd name="T66" fmla="*/ 24 w 34"/>
                <a:gd name="T67" fmla="*/ 6 h 28"/>
                <a:gd name="T68" fmla="*/ 27 w 34"/>
                <a:gd name="T69" fmla="*/ 12 h 28"/>
                <a:gd name="T70" fmla="*/ 28 w 34"/>
                <a:gd name="T71" fmla="*/ 5 h 28"/>
                <a:gd name="T72" fmla="*/ 31 w 34"/>
                <a:gd name="T73" fmla="*/ 0 h 28"/>
                <a:gd name="T74" fmla="*/ 32 w 34"/>
                <a:gd name="T75" fmla="*/ 0 h 28"/>
                <a:gd name="T76" fmla="*/ 34 w 34"/>
                <a:gd name="T77" fmla="*/ 0 h 28"/>
                <a:gd name="T78" fmla="*/ 34 w 34"/>
                <a:gd name="T7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28">
                  <a:moveTo>
                    <a:pt x="34" y="1"/>
                  </a:moveTo>
                  <a:cubicBezTo>
                    <a:pt x="33" y="3"/>
                    <a:pt x="32" y="7"/>
                    <a:pt x="31" y="12"/>
                  </a:cubicBezTo>
                  <a:cubicBezTo>
                    <a:pt x="31" y="14"/>
                    <a:pt x="31" y="17"/>
                    <a:pt x="30" y="19"/>
                  </a:cubicBezTo>
                  <a:cubicBezTo>
                    <a:pt x="30" y="21"/>
                    <a:pt x="30" y="23"/>
                    <a:pt x="30" y="26"/>
                  </a:cubicBezTo>
                  <a:cubicBezTo>
                    <a:pt x="30" y="26"/>
                    <a:pt x="29" y="27"/>
                    <a:pt x="28" y="27"/>
                  </a:cubicBezTo>
                  <a:cubicBezTo>
                    <a:pt x="26" y="27"/>
                    <a:pt x="25" y="26"/>
                    <a:pt x="25" y="25"/>
                  </a:cubicBezTo>
                  <a:cubicBezTo>
                    <a:pt x="25" y="22"/>
                    <a:pt x="24" y="18"/>
                    <a:pt x="23" y="14"/>
                  </a:cubicBezTo>
                  <a:cubicBezTo>
                    <a:pt x="21" y="9"/>
                    <a:pt x="20" y="7"/>
                    <a:pt x="19" y="7"/>
                  </a:cubicBezTo>
                  <a:cubicBezTo>
                    <a:pt x="18" y="7"/>
                    <a:pt x="18" y="8"/>
                    <a:pt x="17" y="10"/>
                  </a:cubicBezTo>
                  <a:cubicBezTo>
                    <a:pt x="16" y="12"/>
                    <a:pt x="16" y="14"/>
                    <a:pt x="15" y="16"/>
                  </a:cubicBezTo>
                  <a:cubicBezTo>
                    <a:pt x="15" y="18"/>
                    <a:pt x="15" y="20"/>
                    <a:pt x="14" y="23"/>
                  </a:cubicBezTo>
                  <a:cubicBezTo>
                    <a:pt x="14" y="25"/>
                    <a:pt x="14" y="27"/>
                    <a:pt x="14" y="27"/>
                  </a:cubicBezTo>
                  <a:cubicBezTo>
                    <a:pt x="14" y="27"/>
                    <a:pt x="13" y="28"/>
                    <a:pt x="12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7"/>
                    <a:pt x="9" y="27"/>
                    <a:pt x="9" y="26"/>
                  </a:cubicBezTo>
                  <a:cubicBezTo>
                    <a:pt x="9" y="25"/>
                    <a:pt x="9" y="24"/>
                    <a:pt x="9" y="23"/>
                  </a:cubicBezTo>
                  <a:cubicBezTo>
                    <a:pt x="9" y="22"/>
                    <a:pt x="9" y="21"/>
                    <a:pt x="9" y="20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9" y="15"/>
                    <a:pt x="9" y="13"/>
                    <a:pt x="8" y="12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5" y="2"/>
                    <a:pt x="7" y="3"/>
                    <a:pt x="9" y="5"/>
                  </a:cubicBezTo>
                  <a:cubicBezTo>
                    <a:pt x="11" y="7"/>
                    <a:pt x="12" y="9"/>
                    <a:pt x="12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6" y="3"/>
                    <a:pt x="18" y="2"/>
                    <a:pt x="19" y="2"/>
                  </a:cubicBezTo>
                  <a:cubicBezTo>
                    <a:pt x="21" y="2"/>
                    <a:pt x="23" y="3"/>
                    <a:pt x="24" y="6"/>
                  </a:cubicBezTo>
                  <a:cubicBezTo>
                    <a:pt x="25" y="8"/>
                    <a:pt x="26" y="10"/>
                    <a:pt x="27" y="12"/>
                  </a:cubicBezTo>
                  <a:cubicBezTo>
                    <a:pt x="27" y="10"/>
                    <a:pt x="27" y="8"/>
                    <a:pt x="28" y="5"/>
                  </a:cubicBezTo>
                  <a:cubicBezTo>
                    <a:pt x="29" y="2"/>
                    <a:pt x="30" y="1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4" y="0"/>
                    <a:pt x="34" y="1"/>
                    <a:pt x="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1501775" y="88900"/>
              <a:ext cx="87313" cy="88900"/>
            </a:xfrm>
            <a:custGeom>
              <a:avLst/>
              <a:gdLst>
                <a:gd name="T0" fmla="*/ 23 w 29"/>
                <a:gd name="T1" fmla="*/ 27 h 29"/>
                <a:gd name="T2" fmla="*/ 17 w 29"/>
                <a:gd name="T3" fmla="*/ 26 h 29"/>
                <a:gd name="T4" fmla="*/ 12 w 29"/>
                <a:gd name="T5" fmla="*/ 22 h 29"/>
                <a:gd name="T6" fmla="*/ 11 w 29"/>
                <a:gd name="T7" fmla="*/ 20 h 29"/>
                <a:gd name="T8" fmla="*/ 10 w 29"/>
                <a:gd name="T9" fmla="*/ 17 h 29"/>
                <a:gd name="T10" fmla="*/ 8 w 29"/>
                <a:gd name="T11" fmla="*/ 15 h 29"/>
                <a:gd name="T12" fmla="*/ 8 w 29"/>
                <a:gd name="T13" fmla="*/ 16 h 29"/>
                <a:gd name="T14" fmla="*/ 8 w 29"/>
                <a:gd name="T15" fmla="*/ 17 h 29"/>
                <a:gd name="T16" fmla="*/ 7 w 29"/>
                <a:gd name="T17" fmla="*/ 20 h 29"/>
                <a:gd name="T18" fmla="*/ 7 w 29"/>
                <a:gd name="T19" fmla="*/ 22 h 29"/>
                <a:gd name="T20" fmla="*/ 7 w 29"/>
                <a:gd name="T21" fmla="*/ 24 h 29"/>
                <a:gd name="T22" fmla="*/ 7 w 29"/>
                <a:gd name="T23" fmla="*/ 24 h 29"/>
                <a:gd name="T24" fmla="*/ 8 w 29"/>
                <a:gd name="T25" fmla="*/ 25 h 29"/>
                <a:gd name="T26" fmla="*/ 9 w 29"/>
                <a:gd name="T27" fmla="*/ 26 h 29"/>
                <a:gd name="T28" fmla="*/ 8 w 29"/>
                <a:gd name="T29" fmla="*/ 27 h 29"/>
                <a:gd name="T30" fmla="*/ 7 w 29"/>
                <a:gd name="T31" fmla="*/ 28 h 29"/>
                <a:gd name="T32" fmla="*/ 6 w 29"/>
                <a:gd name="T33" fmla="*/ 29 h 29"/>
                <a:gd name="T34" fmla="*/ 4 w 29"/>
                <a:gd name="T35" fmla="*/ 29 h 29"/>
                <a:gd name="T36" fmla="*/ 2 w 29"/>
                <a:gd name="T37" fmla="*/ 28 h 29"/>
                <a:gd name="T38" fmla="*/ 2 w 29"/>
                <a:gd name="T39" fmla="*/ 24 h 29"/>
                <a:gd name="T40" fmla="*/ 3 w 29"/>
                <a:gd name="T41" fmla="*/ 19 h 29"/>
                <a:gd name="T42" fmla="*/ 3 w 29"/>
                <a:gd name="T43" fmla="*/ 14 h 29"/>
                <a:gd name="T44" fmla="*/ 4 w 29"/>
                <a:gd name="T45" fmla="*/ 10 h 29"/>
                <a:gd name="T46" fmla="*/ 5 w 29"/>
                <a:gd name="T47" fmla="*/ 8 h 29"/>
                <a:gd name="T48" fmla="*/ 6 w 29"/>
                <a:gd name="T49" fmla="*/ 8 h 29"/>
                <a:gd name="T50" fmla="*/ 12 w 29"/>
                <a:gd name="T51" fmla="*/ 13 h 29"/>
                <a:gd name="T52" fmla="*/ 13 w 29"/>
                <a:gd name="T53" fmla="*/ 16 h 29"/>
                <a:gd name="T54" fmla="*/ 15 w 29"/>
                <a:gd name="T55" fmla="*/ 18 h 29"/>
                <a:gd name="T56" fmla="*/ 19 w 29"/>
                <a:gd name="T57" fmla="*/ 22 h 29"/>
                <a:gd name="T58" fmla="*/ 22 w 29"/>
                <a:gd name="T59" fmla="*/ 24 h 29"/>
                <a:gd name="T60" fmla="*/ 24 w 29"/>
                <a:gd name="T61" fmla="*/ 20 h 29"/>
                <a:gd name="T62" fmla="*/ 21 w 29"/>
                <a:gd name="T63" fmla="*/ 10 h 29"/>
                <a:gd name="T64" fmla="*/ 10 w 29"/>
                <a:gd name="T65" fmla="*/ 4 h 29"/>
                <a:gd name="T66" fmla="*/ 7 w 29"/>
                <a:gd name="T67" fmla="*/ 4 h 29"/>
                <a:gd name="T68" fmla="*/ 6 w 29"/>
                <a:gd name="T69" fmla="*/ 6 h 29"/>
                <a:gd name="T70" fmla="*/ 5 w 29"/>
                <a:gd name="T71" fmla="*/ 7 h 29"/>
                <a:gd name="T72" fmla="*/ 3 w 29"/>
                <a:gd name="T73" fmla="*/ 7 h 29"/>
                <a:gd name="T74" fmla="*/ 2 w 29"/>
                <a:gd name="T75" fmla="*/ 7 h 29"/>
                <a:gd name="T76" fmla="*/ 0 w 29"/>
                <a:gd name="T77" fmla="*/ 5 h 29"/>
                <a:gd name="T78" fmla="*/ 2 w 29"/>
                <a:gd name="T79" fmla="*/ 2 h 29"/>
                <a:gd name="T80" fmla="*/ 9 w 29"/>
                <a:gd name="T81" fmla="*/ 0 h 29"/>
                <a:gd name="T82" fmla="*/ 24 w 29"/>
                <a:gd name="T83" fmla="*/ 7 h 29"/>
                <a:gd name="T84" fmla="*/ 29 w 29"/>
                <a:gd name="T85" fmla="*/ 20 h 29"/>
                <a:gd name="T86" fmla="*/ 27 w 29"/>
                <a:gd name="T87" fmla="*/ 25 h 29"/>
                <a:gd name="T88" fmla="*/ 23 w 29"/>
                <a:gd name="T8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" h="29">
                  <a:moveTo>
                    <a:pt x="23" y="27"/>
                  </a:moveTo>
                  <a:cubicBezTo>
                    <a:pt x="21" y="27"/>
                    <a:pt x="19" y="27"/>
                    <a:pt x="17" y="26"/>
                  </a:cubicBezTo>
                  <a:cubicBezTo>
                    <a:pt x="15" y="25"/>
                    <a:pt x="14" y="23"/>
                    <a:pt x="12" y="22"/>
                  </a:cubicBezTo>
                  <a:cubicBezTo>
                    <a:pt x="12" y="21"/>
                    <a:pt x="12" y="21"/>
                    <a:pt x="11" y="20"/>
                  </a:cubicBezTo>
                  <a:cubicBezTo>
                    <a:pt x="11" y="19"/>
                    <a:pt x="10" y="18"/>
                    <a:pt x="10" y="17"/>
                  </a:cubicBezTo>
                  <a:cubicBezTo>
                    <a:pt x="9" y="16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7" y="18"/>
                    <a:pt x="7" y="19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9" y="26"/>
                  </a:cubicBezTo>
                  <a:cubicBezTo>
                    <a:pt x="9" y="26"/>
                    <a:pt x="9" y="26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7" y="28"/>
                    <a:pt x="6" y="28"/>
                    <a:pt x="6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3" y="29"/>
                    <a:pt x="3" y="29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2"/>
                    <a:pt x="2" y="21"/>
                    <a:pt x="3" y="19"/>
                  </a:cubicBezTo>
                  <a:cubicBezTo>
                    <a:pt x="3" y="17"/>
                    <a:pt x="3" y="15"/>
                    <a:pt x="3" y="14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8" y="8"/>
                    <a:pt x="10" y="10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6" y="20"/>
                    <a:pt x="17" y="21"/>
                    <a:pt x="19" y="22"/>
                  </a:cubicBezTo>
                  <a:cubicBezTo>
                    <a:pt x="20" y="23"/>
                    <a:pt x="21" y="24"/>
                    <a:pt x="22" y="24"/>
                  </a:cubicBezTo>
                  <a:cubicBezTo>
                    <a:pt x="24" y="24"/>
                    <a:pt x="24" y="23"/>
                    <a:pt x="24" y="20"/>
                  </a:cubicBezTo>
                  <a:cubicBezTo>
                    <a:pt x="24" y="17"/>
                    <a:pt x="23" y="14"/>
                    <a:pt x="21" y="10"/>
                  </a:cubicBezTo>
                  <a:cubicBezTo>
                    <a:pt x="18" y="6"/>
                    <a:pt x="14" y="4"/>
                    <a:pt x="10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5" y="0"/>
                    <a:pt x="20" y="2"/>
                    <a:pt x="24" y="7"/>
                  </a:cubicBezTo>
                  <a:cubicBezTo>
                    <a:pt x="27" y="11"/>
                    <a:pt x="29" y="15"/>
                    <a:pt x="29" y="20"/>
                  </a:cubicBezTo>
                  <a:cubicBezTo>
                    <a:pt x="29" y="22"/>
                    <a:pt x="28" y="24"/>
                    <a:pt x="27" y="25"/>
                  </a:cubicBezTo>
                  <a:cubicBezTo>
                    <a:pt x="26" y="27"/>
                    <a:pt x="25" y="27"/>
                    <a:pt x="23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1535112" y="49213"/>
              <a:ext cx="114300" cy="30163"/>
            </a:xfrm>
            <a:custGeom>
              <a:avLst/>
              <a:gdLst>
                <a:gd name="T0" fmla="*/ 37 w 38"/>
                <a:gd name="T1" fmla="*/ 8 h 10"/>
                <a:gd name="T2" fmla="*/ 34 w 38"/>
                <a:gd name="T3" fmla="*/ 8 h 10"/>
                <a:gd name="T4" fmla="*/ 30 w 38"/>
                <a:gd name="T5" fmla="*/ 7 h 10"/>
                <a:gd name="T6" fmla="*/ 25 w 38"/>
                <a:gd name="T7" fmla="*/ 8 h 10"/>
                <a:gd name="T8" fmla="*/ 20 w 38"/>
                <a:gd name="T9" fmla="*/ 8 h 10"/>
                <a:gd name="T10" fmla="*/ 10 w 38"/>
                <a:gd name="T11" fmla="*/ 10 h 10"/>
                <a:gd name="T12" fmla="*/ 6 w 38"/>
                <a:gd name="T13" fmla="*/ 10 h 10"/>
                <a:gd name="T14" fmla="*/ 2 w 38"/>
                <a:gd name="T15" fmla="*/ 9 h 10"/>
                <a:gd name="T16" fmla="*/ 0 w 38"/>
                <a:gd name="T17" fmla="*/ 6 h 10"/>
                <a:gd name="T18" fmla="*/ 2 w 38"/>
                <a:gd name="T19" fmla="*/ 0 h 10"/>
                <a:gd name="T20" fmla="*/ 4 w 38"/>
                <a:gd name="T21" fmla="*/ 0 h 10"/>
                <a:gd name="T22" fmla="*/ 7 w 38"/>
                <a:gd name="T23" fmla="*/ 0 h 10"/>
                <a:gd name="T24" fmla="*/ 8 w 38"/>
                <a:gd name="T25" fmla="*/ 2 h 10"/>
                <a:gd name="T26" fmla="*/ 6 w 38"/>
                <a:gd name="T27" fmla="*/ 3 h 10"/>
                <a:gd name="T28" fmla="*/ 6 w 38"/>
                <a:gd name="T29" fmla="*/ 4 h 10"/>
                <a:gd name="T30" fmla="*/ 7 w 38"/>
                <a:gd name="T31" fmla="*/ 5 h 10"/>
                <a:gd name="T32" fmla="*/ 9 w 38"/>
                <a:gd name="T33" fmla="*/ 5 h 10"/>
                <a:gd name="T34" fmla="*/ 13 w 38"/>
                <a:gd name="T35" fmla="*/ 5 h 10"/>
                <a:gd name="T36" fmla="*/ 19 w 38"/>
                <a:gd name="T37" fmla="*/ 5 h 10"/>
                <a:gd name="T38" fmla="*/ 25 w 38"/>
                <a:gd name="T39" fmla="*/ 4 h 10"/>
                <a:gd name="T40" fmla="*/ 29 w 38"/>
                <a:gd name="T41" fmla="*/ 4 h 10"/>
                <a:gd name="T42" fmla="*/ 33 w 38"/>
                <a:gd name="T43" fmla="*/ 4 h 10"/>
                <a:gd name="T44" fmla="*/ 37 w 38"/>
                <a:gd name="T45" fmla="*/ 5 h 10"/>
                <a:gd name="T46" fmla="*/ 38 w 38"/>
                <a:gd name="T47" fmla="*/ 7 h 10"/>
                <a:gd name="T48" fmla="*/ 37 w 38"/>
                <a:gd name="T4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10">
                  <a:moveTo>
                    <a:pt x="37" y="8"/>
                  </a:moveTo>
                  <a:cubicBezTo>
                    <a:pt x="36" y="8"/>
                    <a:pt x="35" y="8"/>
                    <a:pt x="34" y="8"/>
                  </a:cubicBezTo>
                  <a:cubicBezTo>
                    <a:pt x="33" y="8"/>
                    <a:pt x="31" y="7"/>
                    <a:pt x="30" y="7"/>
                  </a:cubicBezTo>
                  <a:cubicBezTo>
                    <a:pt x="28" y="7"/>
                    <a:pt x="27" y="8"/>
                    <a:pt x="25" y="8"/>
                  </a:cubicBezTo>
                  <a:cubicBezTo>
                    <a:pt x="24" y="8"/>
                    <a:pt x="22" y="8"/>
                    <a:pt x="20" y="8"/>
                  </a:cubicBezTo>
                  <a:cubicBezTo>
                    <a:pt x="15" y="9"/>
                    <a:pt x="12" y="9"/>
                    <a:pt x="10" y="10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5" y="10"/>
                    <a:pt x="3" y="10"/>
                    <a:pt x="2" y="9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10" y="5"/>
                    <a:pt x="11" y="5"/>
                    <a:pt x="13" y="5"/>
                  </a:cubicBezTo>
                  <a:cubicBezTo>
                    <a:pt x="14" y="5"/>
                    <a:pt x="16" y="5"/>
                    <a:pt x="19" y="5"/>
                  </a:cubicBezTo>
                  <a:cubicBezTo>
                    <a:pt x="21" y="4"/>
                    <a:pt x="23" y="4"/>
                    <a:pt x="25" y="4"/>
                  </a:cubicBezTo>
                  <a:cubicBezTo>
                    <a:pt x="27" y="4"/>
                    <a:pt x="28" y="4"/>
                    <a:pt x="29" y="4"/>
                  </a:cubicBezTo>
                  <a:cubicBezTo>
                    <a:pt x="31" y="4"/>
                    <a:pt x="32" y="4"/>
                    <a:pt x="33" y="4"/>
                  </a:cubicBezTo>
                  <a:cubicBezTo>
                    <a:pt x="34" y="4"/>
                    <a:pt x="36" y="4"/>
                    <a:pt x="37" y="5"/>
                  </a:cubicBezTo>
                  <a:cubicBezTo>
                    <a:pt x="38" y="5"/>
                    <a:pt x="38" y="6"/>
                    <a:pt x="38" y="7"/>
                  </a:cubicBezTo>
                  <a:cubicBezTo>
                    <a:pt x="38" y="8"/>
                    <a:pt x="38" y="8"/>
                    <a:pt x="37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1589087" y="92075"/>
              <a:ext cx="73025" cy="82550"/>
            </a:xfrm>
            <a:custGeom>
              <a:avLst/>
              <a:gdLst>
                <a:gd name="T0" fmla="*/ 24 w 24"/>
                <a:gd name="T1" fmla="*/ 14 h 27"/>
                <a:gd name="T2" fmla="*/ 21 w 24"/>
                <a:gd name="T3" fmla="*/ 23 h 27"/>
                <a:gd name="T4" fmla="*/ 14 w 24"/>
                <a:gd name="T5" fmla="*/ 27 h 27"/>
                <a:gd name="T6" fmla="*/ 4 w 24"/>
                <a:gd name="T7" fmla="*/ 17 h 27"/>
                <a:gd name="T8" fmla="*/ 0 w 24"/>
                <a:gd name="T9" fmla="*/ 4 h 27"/>
                <a:gd name="T10" fmla="*/ 1 w 24"/>
                <a:gd name="T11" fmla="*/ 2 h 27"/>
                <a:gd name="T12" fmla="*/ 3 w 24"/>
                <a:gd name="T13" fmla="*/ 1 h 27"/>
                <a:gd name="T14" fmla="*/ 4 w 24"/>
                <a:gd name="T15" fmla="*/ 2 h 27"/>
                <a:gd name="T16" fmla="*/ 6 w 24"/>
                <a:gd name="T17" fmla="*/ 8 h 27"/>
                <a:gd name="T18" fmla="*/ 8 w 24"/>
                <a:gd name="T19" fmla="*/ 14 h 27"/>
                <a:gd name="T20" fmla="*/ 14 w 24"/>
                <a:gd name="T21" fmla="*/ 22 h 27"/>
                <a:gd name="T22" fmla="*/ 17 w 24"/>
                <a:gd name="T23" fmla="*/ 20 h 27"/>
                <a:gd name="T24" fmla="*/ 18 w 24"/>
                <a:gd name="T25" fmla="*/ 14 h 27"/>
                <a:gd name="T26" fmla="*/ 18 w 24"/>
                <a:gd name="T27" fmla="*/ 10 h 27"/>
                <a:gd name="T28" fmla="*/ 17 w 24"/>
                <a:gd name="T29" fmla="*/ 7 h 27"/>
                <a:gd name="T30" fmla="*/ 16 w 24"/>
                <a:gd name="T31" fmla="*/ 4 h 27"/>
                <a:gd name="T32" fmla="*/ 15 w 24"/>
                <a:gd name="T33" fmla="*/ 4 h 27"/>
                <a:gd name="T34" fmla="*/ 13 w 24"/>
                <a:gd name="T35" fmla="*/ 5 h 27"/>
                <a:gd name="T36" fmla="*/ 13 w 24"/>
                <a:gd name="T37" fmla="*/ 9 h 27"/>
                <a:gd name="T38" fmla="*/ 11 w 24"/>
                <a:gd name="T39" fmla="*/ 10 h 27"/>
                <a:gd name="T40" fmla="*/ 8 w 24"/>
                <a:gd name="T41" fmla="*/ 8 h 27"/>
                <a:gd name="T42" fmla="*/ 10 w 24"/>
                <a:gd name="T43" fmla="*/ 3 h 27"/>
                <a:gd name="T44" fmla="*/ 15 w 24"/>
                <a:gd name="T45" fmla="*/ 0 h 27"/>
                <a:gd name="T46" fmla="*/ 21 w 24"/>
                <a:gd name="T47" fmla="*/ 4 h 27"/>
                <a:gd name="T48" fmla="*/ 24 w 24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27">
                  <a:moveTo>
                    <a:pt x="24" y="14"/>
                  </a:moveTo>
                  <a:cubicBezTo>
                    <a:pt x="24" y="17"/>
                    <a:pt x="23" y="20"/>
                    <a:pt x="21" y="23"/>
                  </a:cubicBezTo>
                  <a:cubicBezTo>
                    <a:pt x="19" y="26"/>
                    <a:pt x="17" y="27"/>
                    <a:pt x="14" y="27"/>
                  </a:cubicBezTo>
                  <a:cubicBezTo>
                    <a:pt x="11" y="27"/>
                    <a:pt x="8" y="24"/>
                    <a:pt x="4" y="17"/>
                  </a:cubicBezTo>
                  <a:cubicBezTo>
                    <a:pt x="2" y="12"/>
                    <a:pt x="0" y="7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5" y="4"/>
                    <a:pt x="5" y="6"/>
                    <a:pt x="6" y="8"/>
                  </a:cubicBezTo>
                  <a:cubicBezTo>
                    <a:pt x="6" y="10"/>
                    <a:pt x="7" y="12"/>
                    <a:pt x="8" y="14"/>
                  </a:cubicBezTo>
                  <a:cubicBezTo>
                    <a:pt x="10" y="20"/>
                    <a:pt x="12" y="22"/>
                    <a:pt x="14" y="22"/>
                  </a:cubicBezTo>
                  <a:cubicBezTo>
                    <a:pt x="15" y="22"/>
                    <a:pt x="16" y="22"/>
                    <a:pt x="17" y="20"/>
                  </a:cubicBezTo>
                  <a:cubicBezTo>
                    <a:pt x="18" y="18"/>
                    <a:pt x="18" y="16"/>
                    <a:pt x="18" y="14"/>
                  </a:cubicBezTo>
                  <a:cubicBezTo>
                    <a:pt x="18" y="13"/>
                    <a:pt x="18" y="11"/>
                    <a:pt x="18" y="10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17" y="6"/>
                    <a:pt x="17" y="5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3" y="5"/>
                  </a:cubicBezTo>
                  <a:cubicBezTo>
                    <a:pt x="13" y="7"/>
                    <a:pt x="13" y="8"/>
                    <a:pt x="13" y="9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1"/>
                    <a:pt x="21" y="4"/>
                  </a:cubicBezTo>
                  <a:cubicBezTo>
                    <a:pt x="23" y="6"/>
                    <a:pt x="24" y="9"/>
                    <a:pt x="2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8759" y="2150007"/>
            <a:ext cx="1866656" cy="243744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241" y="3572848"/>
            <a:ext cx="2010394" cy="248347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40794" y="4177932"/>
            <a:ext cx="1909276" cy="1263179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95177" y="2010148"/>
            <a:ext cx="2858230" cy="2013235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79580" y="4497808"/>
            <a:ext cx="1862606" cy="724686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28841" y="2002922"/>
            <a:ext cx="1961129" cy="1290621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63813" y="2757340"/>
            <a:ext cx="2473590" cy="1159792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52826" y="4392184"/>
            <a:ext cx="2008506" cy="952754"/>
          </a:xfrm>
          <a:prstGeom prst="rect">
            <a:avLst/>
          </a:prstGeom>
        </p:spPr>
      </p:pic>
      <p:pic>
        <p:nvPicPr>
          <p:cNvPr id="160" name="Picture 159"/>
          <p:cNvPicPr/>
          <p:nvPr/>
        </p:nvPicPr>
        <p:blipFill>
          <a:blip r:embed="rId16"/>
          <a:stretch>
            <a:fillRect/>
          </a:stretch>
        </p:blipFill>
        <p:spPr>
          <a:xfrm>
            <a:off x="1105745" y="2082671"/>
            <a:ext cx="346473" cy="348155"/>
          </a:xfrm>
          <a:prstGeom prst="rect">
            <a:avLst/>
          </a:prstGeom>
        </p:spPr>
      </p:pic>
      <p:pic>
        <p:nvPicPr>
          <p:cNvPr id="161" name="Picture 160"/>
          <p:cNvPicPr/>
          <p:nvPr/>
        </p:nvPicPr>
        <p:blipFill>
          <a:blip r:embed="rId16"/>
          <a:stretch>
            <a:fillRect/>
          </a:stretch>
        </p:blipFill>
        <p:spPr>
          <a:xfrm>
            <a:off x="1101586" y="2771962"/>
            <a:ext cx="346473" cy="348155"/>
          </a:xfrm>
          <a:prstGeom prst="rect">
            <a:avLst/>
          </a:prstGeom>
        </p:spPr>
      </p:pic>
      <p:pic>
        <p:nvPicPr>
          <p:cNvPr id="162" name="Picture 161"/>
          <p:cNvPicPr/>
          <p:nvPr/>
        </p:nvPicPr>
        <p:blipFill>
          <a:blip r:embed="rId16"/>
          <a:stretch>
            <a:fillRect/>
          </a:stretch>
        </p:blipFill>
        <p:spPr>
          <a:xfrm>
            <a:off x="1115219" y="4401936"/>
            <a:ext cx="346473" cy="348155"/>
          </a:xfrm>
          <a:prstGeom prst="rect">
            <a:avLst/>
          </a:prstGeom>
        </p:spPr>
      </p:pic>
      <p:pic>
        <p:nvPicPr>
          <p:cNvPr id="164" name="Picture 163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8" y="2052787"/>
            <a:ext cx="301016" cy="301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Picture 164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266" y="3605781"/>
            <a:ext cx="301016" cy="301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Picture 165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80" y="4233872"/>
            <a:ext cx="301016" cy="30101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Freeform 166"/>
          <p:cNvSpPr>
            <a:spLocks noEditPoints="1"/>
          </p:cNvSpPr>
          <p:nvPr/>
        </p:nvSpPr>
        <p:spPr bwMode="auto">
          <a:xfrm>
            <a:off x="8969285" y="1995218"/>
            <a:ext cx="303737" cy="302277"/>
          </a:xfrm>
          <a:custGeom>
            <a:avLst/>
            <a:gdLst>
              <a:gd name="T0" fmla="*/ 1 w 72"/>
              <a:gd name="T1" fmla="*/ 41 h 71"/>
              <a:gd name="T2" fmla="*/ 4 w 72"/>
              <a:gd name="T3" fmla="*/ 51 h 71"/>
              <a:gd name="T4" fmla="*/ 18 w 72"/>
              <a:gd name="T5" fmla="*/ 66 h 71"/>
              <a:gd name="T6" fmla="*/ 47 w 72"/>
              <a:gd name="T7" fmla="*/ 69 h 71"/>
              <a:gd name="T8" fmla="*/ 62 w 72"/>
              <a:gd name="T9" fmla="*/ 59 h 71"/>
              <a:gd name="T10" fmla="*/ 69 w 72"/>
              <a:gd name="T11" fmla="*/ 49 h 71"/>
              <a:gd name="T12" fmla="*/ 72 w 72"/>
              <a:gd name="T13" fmla="*/ 35 h 71"/>
              <a:gd name="T14" fmla="*/ 69 w 72"/>
              <a:gd name="T15" fmla="*/ 22 h 71"/>
              <a:gd name="T16" fmla="*/ 61 w 72"/>
              <a:gd name="T17" fmla="*/ 10 h 71"/>
              <a:gd name="T18" fmla="*/ 51 w 72"/>
              <a:gd name="T19" fmla="*/ 3 h 71"/>
              <a:gd name="T20" fmla="*/ 44 w 72"/>
              <a:gd name="T21" fmla="*/ 0 h 71"/>
              <a:gd name="T22" fmla="*/ 24 w 72"/>
              <a:gd name="T23" fmla="*/ 1 h 71"/>
              <a:gd name="T24" fmla="*/ 13 w 72"/>
              <a:gd name="T25" fmla="*/ 8 h 71"/>
              <a:gd name="T26" fmla="*/ 4 w 72"/>
              <a:gd name="T27" fmla="*/ 19 h 71"/>
              <a:gd name="T28" fmla="*/ 30 w 72"/>
              <a:gd name="T29" fmla="*/ 2 h 71"/>
              <a:gd name="T30" fmla="*/ 35 w 72"/>
              <a:gd name="T31" fmla="*/ 2 h 71"/>
              <a:gd name="T32" fmla="*/ 40 w 72"/>
              <a:gd name="T33" fmla="*/ 3 h 71"/>
              <a:gd name="T34" fmla="*/ 45 w 72"/>
              <a:gd name="T35" fmla="*/ 3 h 71"/>
              <a:gd name="T36" fmla="*/ 49 w 72"/>
              <a:gd name="T37" fmla="*/ 5 h 71"/>
              <a:gd name="T38" fmla="*/ 47 w 72"/>
              <a:gd name="T39" fmla="*/ 5 h 71"/>
              <a:gd name="T40" fmla="*/ 43 w 72"/>
              <a:gd name="T41" fmla="*/ 7 h 71"/>
              <a:gd name="T42" fmla="*/ 41 w 72"/>
              <a:gd name="T43" fmla="*/ 10 h 71"/>
              <a:gd name="T44" fmla="*/ 45 w 72"/>
              <a:gd name="T45" fmla="*/ 14 h 71"/>
              <a:gd name="T46" fmla="*/ 50 w 72"/>
              <a:gd name="T47" fmla="*/ 7 h 71"/>
              <a:gd name="T48" fmla="*/ 54 w 72"/>
              <a:gd name="T49" fmla="*/ 7 h 71"/>
              <a:gd name="T50" fmla="*/ 56 w 72"/>
              <a:gd name="T51" fmla="*/ 8 h 71"/>
              <a:gd name="T52" fmla="*/ 60 w 72"/>
              <a:gd name="T53" fmla="*/ 13 h 71"/>
              <a:gd name="T54" fmla="*/ 59 w 72"/>
              <a:gd name="T55" fmla="*/ 17 h 71"/>
              <a:gd name="T56" fmla="*/ 57 w 72"/>
              <a:gd name="T57" fmla="*/ 14 h 71"/>
              <a:gd name="T58" fmla="*/ 52 w 72"/>
              <a:gd name="T59" fmla="*/ 15 h 71"/>
              <a:gd name="T60" fmla="*/ 54 w 72"/>
              <a:gd name="T61" fmla="*/ 18 h 71"/>
              <a:gd name="T62" fmla="*/ 50 w 72"/>
              <a:gd name="T63" fmla="*/ 19 h 71"/>
              <a:gd name="T64" fmla="*/ 44 w 72"/>
              <a:gd name="T65" fmla="*/ 22 h 71"/>
              <a:gd name="T66" fmla="*/ 40 w 72"/>
              <a:gd name="T67" fmla="*/ 26 h 71"/>
              <a:gd name="T68" fmla="*/ 36 w 72"/>
              <a:gd name="T69" fmla="*/ 31 h 71"/>
              <a:gd name="T70" fmla="*/ 31 w 72"/>
              <a:gd name="T71" fmla="*/ 30 h 71"/>
              <a:gd name="T72" fmla="*/ 26 w 72"/>
              <a:gd name="T73" fmla="*/ 33 h 71"/>
              <a:gd name="T74" fmla="*/ 30 w 72"/>
              <a:gd name="T75" fmla="*/ 35 h 71"/>
              <a:gd name="T76" fmla="*/ 31 w 72"/>
              <a:gd name="T77" fmla="*/ 38 h 71"/>
              <a:gd name="T78" fmla="*/ 35 w 72"/>
              <a:gd name="T79" fmla="*/ 44 h 71"/>
              <a:gd name="T80" fmla="*/ 41 w 72"/>
              <a:gd name="T81" fmla="*/ 42 h 71"/>
              <a:gd name="T82" fmla="*/ 45 w 72"/>
              <a:gd name="T83" fmla="*/ 43 h 71"/>
              <a:gd name="T84" fmla="*/ 49 w 72"/>
              <a:gd name="T85" fmla="*/ 44 h 71"/>
              <a:gd name="T86" fmla="*/ 56 w 72"/>
              <a:gd name="T87" fmla="*/ 48 h 71"/>
              <a:gd name="T88" fmla="*/ 60 w 72"/>
              <a:gd name="T89" fmla="*/ 51 h 71"/>
              <a:gd name="T90" fmla="*/ 65 w 72"/>
              <a:gd name="T91" fmla="*/ 53 h 71"/>
              <a:gd name="T92" fmla="*/ 41 w 72"/>
              <a:gd name="T93" fmla="*/ 62 h 71"/>
              <a:gd name="T94" fmla="*/ 35 w 72"/>
              <a:gd name="T95" fmla="*/ 55 h 71"/>
              <a:gd name="T96" fmla="*/ 36 w 72"/>
              <a:gd name="T97" fmla="*/ 49 h 71"/>
              <a:gd name="T98" fmla="*/ 36 w 72"/>
              <a:gd name="T99" fmla="*/ 44 h 71"/>
              <a:gd name="T100" fmla="*/ 32 w 72"/>
              <a:gd name="T101" fmla="*/ 42 h 71"/>
              <a:gd name="T102" fmla="*/ 25 w 72"/>
              <a:gd name="T103" fmla="*/ 39 h 71"/>
              <a:gd name="T104" fmla="*/ 19 w 72"/>
              <a:gd name="T105" fmla="*/ 36 h 71"/>
              <a:gd name="T106" fmla="*/ 16 w 72"/>
              <a:gd name="T107" fmla="*/ 30 h 71"/>
              <a:gd name="T108" fmla="*/ 17 w 72"/>
              <a:gd name="T109" fmla="*/ 33 h 71"/>
              <a:gd name="T110" fmla="*/ 15 w 72"/>
              <a:gd name="T111" fmla="*/ 30 h 71"/>
              <a:gd name="T112" fmla="*/ 12 w 72"/>
              <a:gd name="T113" fmla="*/ 25 h 71"/>
              <a:gd name="T114" fmla="*/ 16 w 72"/>
              <a:gd name="T115" fmla="*/ 17 h 71"/>
              <a:gd name="T116" fmla="*/ 16 w 72"/>
              <a:gd name="T117" fmla="*/ 12 h 71"/>
              <a:gd name="T118" fmla="*/ 30 w 72"/>
              <a:gd name="T119" fmla="*/ 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" h="71">
                <a:moveTo>
                  <a:pt x="1" y="28"/>
                </a:moveTo>
                <a:cubicBezTo>
                  <a:pt x="1" y="29"/>
                  <a:pt x="1" y="29"/>
                  <a:pt x="1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3"/>
                  <a:pt x="0" y="34"/>
                  <a:pt x="0" y="35"/>
                </a:cubicBezTo>
                <a:cubicBezTo>
                  <a:pt x="0" y="36"/>
                  <a:pt x="0" y="38"/>
                  <a:pt x="0" y="39"/>
                </a:cubicBezTo>
                <a:cubicBezTo>
                  <a:pt x="0" y="39"/>
                  <a:pt x="1" y="40"/>
                  <a:pt x="1" y="41"/>
                </a:cubicBezTo>
                <a:cubicBezTo>
                  <a:pt x="1" y="41"/>
                  <a:pt x="1" y="42"/>
                  <a:pt x="1" y="42"/>
                </a:cubicBezTo>
                <a:cubicBezTo>
                  <a:pt x="1" y="43"/>
                  <a:pt x="1" y="44"/>
                  <a:pt x="1" y="44"/>
                </a:cubicBezTo>
                <a:cubicBezTo>
                  <a:pt x="2" y="45"/>
                  <a:pt x="2" y="46"/>
                  <a:pt x="2" y="47"/>
                </a:cubicBezTo>
                <a:cubicBezTo>
                  <a:pt x="3" y="48"/>
                  <a:pt x="3" y="49"/>
                  <a:pt x="3" y="49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4"/>
                  <a:pt x="7" y="56"/>
                  <a:pt x="8" y="57"/>
                </a:cubicBezTo>
                <a:cubicBezTo>
                  <a:pt x="8" y="58"/>
                  <a:pt x="9" y="59"/>
                  <a:pt x="10" y="59"/>
                </a:cubicBezTo>
                <a:cubicBezTo>
                  <a:pt x="10" y="60"/>
                  <a:pt x="10" y="60"/>
                  <a:pt x="11" y="60"/>
                </a:cubicBezTo>
                <a:cubicBezTo>
                  <a:pt x="11" y="61"/>
                  <a:pt x="12" y="61"/>
                  <a:pt x="12" y="62"/>
                </a:cubicBezTo>
                <a:cubicBezTo>
                  <a:pt x="14" y="63"/>
                  <a:pt x="16" y="65"/>
                  <a:pt x="18" y="66"/>
                </a:cubicBezTo>
                <a:cubicBezTo>
                  <a:pt x="19" y="66"/>
                  <a:pt x="19" y="67"/>
                  <a:pt x="20" y="67"/>
                </a:cubicBezTo>
                <a:cubicBezTo>
                  <a:pt x="21" y="67"/>
                  <a:pt x="22" y="68"/>
                  <a:pt x="23" y="68"/>
                </a:cubicBezTo>
                <a:cubicBezTo>
                  <a:pt x="23" y="69"/>
                  <a:pt x="24" y="69"/>
                  <a:pt x="24" y="69"/>
                </a:cubicBezTo>
                <a:cubicBezTo>
                  <a:pt x="28" y="70"/>
                  <a:pt x="32" y="71"/>
                  <a:pt x="36" y="71"/>
                </a:cubicBezTo>
                <a:cubicBezTo>
                  <a:pt x="39" y="71"/>
                  <a:pt x="41" y="71"/>
                  <a:pt x="44" y="70"/>
                </a:cubicBezTo>
                <a:cubicBezTo>
                  <a:pt x="45" y="70"/>
                  <a:pt x="46" y="69"/>
                  <a:pt x="47" y="69"/>
                </a:cubicBezTo>
                <a:cubicBezTo>
                  <a:pt x="48" y="69"/>
                  <a:pt x="48" y="69"/>
                  <a:pt x="49" y="68"/>
                </a:cubicBezTo>
                <a:cubicBezTo>
                  <a:pt x="50" y="68"/>
                  <a:pt x="51" y="67"/>
                  <a:pt x="52" y="67"/>
                </a:cubicBezTo>
                <a:cubicBezTo>
                  <a:pt x="53" y="67"/>
                  <a:pt x="53" y="66"/>
                  <a:pt x="54" y="66"/>
                </a:cubicBezTo>
                <a:cubicBezTo>
                  <a:pt x="56" y="65"/>
                  <a:pt x="58" y="63"/>
                  <a:pt x="60" y="62"/>
                </a:cubicBezTo>
                <a:cubicBezTo>
                  <a:pt x="60" y="61"/>
                  <a:pt x="61" y="61"/>
                  <a:pt x="61" y="60"/>
                </a:cubicBezTo>
                <a:cubicBezTo>
                  <a:pt x="62" y="60"/>
                  <a:pt x="62" y="60"/>
                  <a:pt x="62" y="59"/>
                </a:cubicBezTo>
                <a:cubicBezTo>
                  <a:pt x="63" y="59"/>
                  <a:pt x="63" y="58"/>
                  <a:pt x="64" y="57"/>
                </a:cubicBezTo>
                <a:cubicBezTo>
                  <a:pt x="65" y="56"/>
                  <a:pt x="66" y="55"/>
                  <a:pt x="66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2"/>
                  <a:pt x="67" y="52"/>
                  <a:pt x="68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0"/>
                  <a:pt x="69" y="50"/>
                  <a:pt x="69" y="49"/>
                </a:cubicBezTo>
                <a:cubicBezTo>
                  <a:pt x="69" y="49"/>
                  <a:pt x="69" y="48"/>
                  <a:pt x="69" y="47"/>
                </a:cubicBezTo>
                <a:cubicBezTo>
                  <a:pt x="70" y="46"/>
                  <a:pt x="70" y="45"/>
                  <a:pt x="70" y="44"/>
                </a:cubicBezTo>
                <a:cubicBezTo>
                  <a:pt x="71" y="44"/>
                  <a:pt x="71" y="43"/>
                  <a:pt x="71" y="42"/>
                </a:cubicBezTo>
                <a:cubicBezTo>
                  <a:pt x="71" y="42"/>
                  <a:pt x="71" y="41"/>
                  <a:pt x="71" y="41"/>
                </a:cubicBezTo>
                <a:cubicBezTo>
                  <a:pt x="71" y="40"/>
                  <a:pt x="71" y="39"/>
                  <a:pt x="71" y="39"/>
                </a:cubicBezTo>
                <a:cubicBezTo>
                  <a:pt x="72" y="38"/>
                  <a:pt x="72" y="36"/>
                  <a:pt x="72" y="35"/>
                </a:cubicBezTo>
                <a:cubicBezTo>
                  <a:pt x="72" y="34"/>
                  <a:pt x="72" y="33"/>
                  <a:pt x="71" y="32"/>
                </a:cubicBezTo>
                <a:cubicBezTo>
                  <a:pt x="71" y="31"/>
                  <a:pt x="71" y="30"/>
                  <a:pt x="71" y="30"/>
                </a:cubicBezTo>
                <a:cubicBezTo>
                  <a:pt x="71" y="29"/>
                  <a:pt x="71" y="29"/>
                  <a:pt x="71" y="28"/>
                </a:cubicBezTo>
                <a:cubicBezTo>
                  <a:pt x="71" y="27"/>
                  <a:pt x="71" y="27"/>
                  <a:pt x="70" y="26"/>
                </a:cubicBezTo>
                <a:cubicBezTo>
                  <a:pt x="70" y="25"/>
                  <a:pt x="70" y="24"/>
                  <a:pt x="69" y="23"/>
                </a:cubicBezTo>
                <a:cubicBezTo>
                  <a:pt x="69" y="23"/>
                  <a:pt x="69" y="22"/>
                  <a:pt x="69" y="22"/>
                </a:cubicBezTo>
                <a:cubicBezTo>
                  <a:pt x="69" y="21"/>
                  <a:pt x="68" y="20"/>
                  <a:pt x="68" y="20"/>
                </a:cubicBezTo>
                <a:cubicBezTo>
                  <a:pt x="68" y="19"/>
                  <a:pt x="68" y="19"/>
                  <a:pt x="68" y="19"/>
                </a:cubicBezTo>
                <a:cubicBezTo>
                  <a:pt x="67" y="18"/>
                  <a:pt x="67" y="18"/>
                  <a:pt x="67" y="17"/>
                </a:cubicBezTo>
                <a:cubicBezTo>
                  <a:pt x="66" y="16"/>
                  <a:pt x="65" y="15"/>
                  <a:pt x="64" y="13"/>
                </a:cubicBezTo>
                <a:cubicBezTo>
                  <a:pt x="63" y="12"/>
                  <a:pt x="63" y="12"/>
                  <a:pt x="62" y="11"/>
                </a:cubicBezTo>
                <a:cubicBezTo>
                  <a:pt x="62" y="11"/>
                  <a:pt x="62" y="10"/>
                  <a:pt x="61" y="10"/>
                </a:cubicBezTo>
                <a:cubicBezTo>
                  <a:pt x="61" y="10"/>
                  <a:pt x="60" y="9"/>
                  <a:pt x="60" y="9"/>
                </a:cubicBezTo>
                <a:cubicBezTo>
                  <a:pt x="59" y="8"/>
                  <a:pt x="58" y="7"/>
                  <a:pt x="57" y="7"/>
                </a:cubicBezTo>
                <a:cubicBezTo>
                  <a:pt x="56" y="6"/>
                  <a:pt x="55" y="5"/>
                  <a:pt x="54" y="4"/>
                </a:cubicBezTo>
                <a:cubicBezTo>
                  <a:pt x="53" y="4"/>
                  <a:pt x="53" y="4"/>
                  <a:pt x="52" y="3"/>
                </a:cubicBezTo>
                <a:cubicBezTo>
                  <a:pt x="52" y="3"/>
                  <a:pt x="52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0" y="3"/>
                  <a:pt x="50" y="3"/>
                  <a:pt x="50" y="2"/>
                </a:cubicBezTo>
                <a:cubicBezTo>
                  <a:pt x="50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1"/>
                </a:cubicBezTo>
                <a:cubicBezTo>
                  <a:pt x="48" y="1"/>
                  <a:pt x="47" y="1"/>
                  <a:pt x="47" y="1"/>
                </a:cubicBezTo>
                <a:cubicBezTo>
                  <a:pt x="46" y="1"/>
                  <a:pt x="45" y="1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0" y="0"/>
                  <a:pt x="39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1" y="0"/>
                  <a:pt x="28" y="0"/>
                  <a:pt x="24" y="1"/>
                </a:cubicBezTo>
                <a:cubicBezTo>
                  <a:pt x="24" y="2"/>
                  <a:pt x="23" y="2"/>
                  <a:pt x="23" y="2"/>
                </a:cubicBezTo>
                <a:cubicBezTo>
                  <a:pt x="23" y="2"/>
                  <a:pt x="22" y="2"/>
                  <a:pt x="22" y="2"/>
                </a:cubicBezTo>
                <a:cubicBezTo>
                  <a:pt x="22" y="2"/>
                  <a:pt x="22" y="2"/>
                  <a:pt x="21" y="3"/>
                </a:cubicBezTo>
                <a:cubicBezTo>
                  <a:pt x="21" y="3"/>
                  <a:pt x="20" y="3"/>
                  <a:pt x="20" y="3"/>
                </a:cubicBezTo>
                <a:cubicBezTo>
                  <a:pt x="19" y="4"/>
                  <a:pt x="19" y="4"/>
                  <a:pt x="18" y="4"/>
                </a:cubicBezTo>
                <a:cubicBezTo>
                  <a:pt x="16" y="5"/>
                  <a:pt x="14" y="7"/>
                  <a:pt x="13" y="8"/>
                </a:cubicBezTo>
                <a:cubicBezTo>
                  <a:pt x="12" y="8"/>
                  <a:pt x="12" y="9"/>
                  <a:pt x="12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9" y="12"/>
                  <a:pt x="8" y="12"/>
                  <a:pt x="8" y="13"/>
                </a:cubicBezTo>
                <a:cubicBezTo>
                  <a:pt x="7" y="15"/>
                  <a:pt x="6" y="16"/>
                  <a:pt x="5" y="17"/>
                </a:cubicBezTo>
                <a:cubicBezTo>
                  <a:pt x="5" y="18"/>
                  <a:pt x="4" y="18"/>
                  <a:pt x="4" y="19"/>
                </a:cubicBezTo>
                <a:cubicBezTo>
                  <a:pt x="4" y="19"/>
                  <a:pt x="4" y="19"/>
                  <a:pt x="4" y="20"/>
                </a:cubicBezTo>
                <a:cubicBezTo>
                  <a:pt x="3" y="20"/>
                  <a:pt x="3" y="21"/>
                  <a:pt x="3" y="22"/>
                </a:cubicBezTo>
                <a:cubicBezTo>
                  <a:pt x="3" y="22"/>
                  <a:pt x="2" y="23"/>
                  <a:pt x="2" y="23"/>
                </a:cubicBezTo>
                <a:cubicBezTo>
                  <a:pt x="2" y="24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lose/>
                <a:moveTo>
                  <a:pt x="30" y="2"/>
                </a:move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2"/>
                  <a:pt x="34" y="3"/>
                  <a:pt x="35" y="3"/>
                </a:cubicBezTo>
                <a:cubicBezTo>
                  <a:pt x="35" y="3"/>
                  <a:pt x="35" y="2"/>
                  <a:pt x="35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5" y="1"/>
                  <a:pt x="36" y="1"/>
                  <a:pt x="36" y="1"/>
                </a:cubicBezTo>
                <a:cubicBezTo>
                  <a:pt x="38" y="1"/>
                  <a:pt x="40" y="2"/>
                  <a:pt x="43" y="2"/>
                </a:cubicBezTo>
                <a:cubicBezTo>
                  <a:pt x="43" y="2"/>
                  <a:pt x="42" y="2"/>
                  <a:pt x="42" y="2"/>
                </a:cubicBezTo>
                <a:cubicBezTo>
                  <a:pt x="42" y="3"/>
                  <a:pt x="42" y="3"/>
                  <a:pt x="41" y="3"/>
                </a:cubicBezTo>
                <a:cubicBezTo>
                  <a:pt x="41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1" y="3"/>
                  <a:pt x="41" y="3"/>
                  <a:pt x="42" y="3"/>
                </a:cubicBezTo>
                <a:cubicBezTo>
                  <a:pt x="42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4" y="2"/>
                  <a:pt x="44" y="2"/>
                </a:cubicBezTo>
                <a:cubicBezTo>
                  <a:pt x="44" y="2"/>
                  <a:pt x="44" y="3"/>
                  <a:pt x="45" y="3"/>
                </a:cubicBezTo>
                <a:cubicBezTo>
                  <a:pt x="45" y="3"/>
                  <a:pt x="44" y="3"/>
                  <a:pt x="44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7" y="3"/>
                  <a:pt x="47" y="3"/>
                </a:cubicBezTo>
                <a:cubicBezTo>
                  <a:pt x="48" y="4"/>
                  <a:pt x="49" y="4"/>
                  <a:pt x="50" y="4"/>
                </a:cubicBezTo>
                <a:cubicBezTo>
                  <a:pt x="49" y="4"/>
                  <a:pt x="49" y="5"/>
                  <a:pt x="49" y="5"/>
                </a:cubicBezTo>
                <a:cubicBezTo>
                  <a:pt x="49" y="5"/>
                  <a:pt x="49" y="4"/>
                  <a:pt x="48" y="4"/>
                </a:cubicBezTo>
                <a:cubicBezTo>
                  <a:pt x="48" y="5"/>
                  <a:pt x="49" y="5"/>
                  <a:pt x="49" y="5"/>
                </a:cubicBezTo>
                <a:cubicBezTo>
                  <a:pt x="49" y="5"/>
                  <a:pt x="50" y="5"/>
                  <a:pt x="50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6"/>
                  <a:pt x="47" y="7"/>
                  <a:pt x="47" y="6"/>
                </a:cubicBezTo>
                <a:cubicBezTo>
                  <a:pt x="47" y="6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6"/>
                  <a:pt x="46" y="6"/>
                </a:cubicBezTo>
                <a:cubicBezTo>
                  <a:pt x="46" y="6"/>
                  <a:pt x="45" y="6"/>
                  <a:pt x="45" y="6"/>
                </a:cubicBezTo>
                <a:cubicBezTo>
                  <a:pt x="45" y="6"/>
                  <a:pt x="44" y="6"/>
                  <a:pt x="44" y="6"/>
                </a:cubicBezTo>
                <a:cubicBezTo>
                  <a:pt x="44" y="7"/>
                  <a:pt x="43" y="7"/>
                  <a:pt x="43" y="7"/>
                </a:cubicBezTo>
                <a:cubicBezTo>
                  <a:pt x="43" y="7"/>
                  <a:pt x="42" y="7"/>
                  <a:pt x="42" y="7"/>
                </a:cubicBezTo>
                <a:cubicBezTo>
                  <a:pt x="41" y="8"/>
                  <a:pt x="41" y="8"/>
                  <a:pt x="40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1" y="10"/>
                  <a:pt x="41" y="10"/>
                </a:cubicBezTo>
                <a:cubicBezTo>
                  <a:pt x="42" y="10"/>
                  <a:pt x="42" y="11"/>
                  <a:pt x="42" y="11"/>
                </a:cubicBezTo>
                <a:cubicBezTo>
                  <a:pt x="43" y="11"/>
                  <a:pt x="43" y="11"/>
                  <a:pt x="44" y="11"/>
                </a:cubicBezTo>
                <a:cubicBezTo>
                  <a:pt x="44" y="11"/>
                  <a:pt x="45" y="11"/>
                  <a:pt x="45" y="12"/>
                </a:cubicBezTo>
                <a:cubicBezTo>
                  <a:pt x="45" y="12"/>
                  <a:pt x="44" y="12"/>
                  <a:pt x="44" y="12"/>
                </a:cubicBezTo>
                <a:cubicBezTo>
                  <a:pt x="45" y="13"/>
                  <a:pt x="44" y="13"/>
                  <a:pt x="44" y="13"/>
                </a:cubicBezTo>
                <a:cubicBezTo>
                  <a:pt x="44" y="14"/>
                  <a:pt x="44" y="14"/>
                  <a:pt x="45" y="14"/>
                </a:cubicBezTo>
                <a:cubicBezTo>
                  <a:pt x="45" y="14"/>
                  <a:pt x="46" y="14"/>
                  <a:pt x="46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8" y="12"/>
                  <a:pt x="50" y="11"/>
                  <a:pt x="49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8"/>
                  <a:pt x="50" y="8"/>
                  <a:pt x="50" y="8"/>
                </a:cubicBezTo>
                <a:cubicBezTo>
                  <a:pt x="50" y="8"/>
                  <a:pt x="50" y="7"/>
                  <a:pt x="50" y="7"/>
                </a:cubicBezTo>
                <a:cubicBezTo>
                  <a:pt x="50" y="7"/>
                  <a:pt x="50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3" y="7"/>
                  <a:pt x="53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8"/>
                  <a:pt x="54" y="8"/>
                  <a:pt x="54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54" y="9"/>
                  <a:pt x="55" y="9"/>
                </a:cubicBezTo>
                <a:cubicBezTo>
                  <a:pt x="55" y="9"/>
                  <a:pt x="55" y="9"/>
                  <a:pt x="56" y="9"/>
                </a:cubicBezTo>
                <a:cubicBezTo>
                  <a:pt x="56" y="9"/>
                  <a:pt x="56" y="9"/>
                  <a:pt x="56" y="8"/>
                </a:cubicBezTo>
                <a:cubicBezTo>
                  <a:pt x="57" y="9"/>
                  <a:pt x="57" y="9"/>
                  <a:pt x="57" y="9"/>
                </a:cubicBezTo>
                <a:cubicBezTo>
                  <a:pt x="58" y="9"/>
                  <a:pt x="58" y="10"/>
                  <a:pt x="58" y="10"/>
                </a:cubicBezTo>
                <a:cubicBezTo>
                  <a:pt x="58" y="10"/>
                  <a:pt x="58" y="10"/>
                  <a:pt x="58" y="11"/>
                </a:cubicBezTo>
                <a:cubicBezTo>
                  <a:pt x="58" y="11"/>
                  <a:pt x="58" y="11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3"/>
                  <a:pt x="59" y="13"/>
                  <a:pt x="60" y="13"/>
                </a:cubicBezTo>
                <a:cubicBezTo>
                  <a:pt x="60" y="13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60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7"/>
                  <a:pt x="60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7" y="17"/>
                </a:cubicBezTo>
                <a:cubicBezTo>
                  <a:pt x="57" y="17"/>
                  <a:pt x="56" y="17"/>
                  <a:pt x="56" y="16"/>
                </a:cubicBezTo>
                <a:cubicBezTo>
                  <a:pt x="57" y="16"/>
                  <a:pt x="57" y="15"/>
                  <a:pt x="58" y="15"/>
                </a:cubicBezTo>
                <a:cubicBezTo>
                  <a:pt x="58" y="15"/>
                  <a:pt x="58" y="14"/>
                  <a:pt x="58" y="14"/>
                </a:cubicBezTo>
                <a:cubicBezTo>
                  <a:pt x="58" y="14"/>
                  <a:pt x="57" y="14"/>
                  <a:pt x="57" y="14"/>
                </a:cubicBezTo>
                <a:cubicBezTo>
                  <a:pt x="57" y="15"/>
                  <a:pt x="56" y="15"/>
                  <a:pt x="56" y="15"/>
                </a:cubicBezTo>
                <a:cubicBezTo>
                  <a:pt x="55" y="15"/>
                  <a:pt x="55" y="15"/>
                  <a:pt x="54" y="15"/>
                </a:cubicBezTo>
                <a:cubicBezTo>
                  <a:pt x="54" y="15"/>
                  <a:pt x="55" y="15"/>
                  <a:pt x="55" y="16"/>
                </a:cubicBezTo>
                <a:cubicBezTo>
                  <a:pt x="54" y="16"/>
                  <a:pt x="54" y="16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5"/>
                  <a:pt x="53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6"/>
                  <a:pt x="53" y="15"/>
                  <a:pt x="53" y="16"/>
                </a:cubicBezTo>
                <a:cubicBezTo>
                  <a:pt x="53" y="16"/>
                  <a:pt x="52" y="17"/>
                  <a:pt x="52" y="17"/>
                </a:cubicBezTo>
                <a:cubicBezTo>
                  <a:pt x="52" y="17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7"/>
                  <a:pt x="55" y="17"/>
                </a:cubicBezTo>
                <a:cubicBezTo>
                  <a:pt x="55" y="18"/>
                  <a:pt x="54" y="18"/>
                  <a:pt x="54" y="18"/>
                </a:cubicBezTo>
                <a:cubicBezTo>
                  <a:pt x="53" y="19"/>
                  <a:pt x="52" y="19"/>
                  <a:pt x="52" y="19"/>
                </a:cubicBezTo>
                <a:cubicBezTo>
                  <a:pt x="52" y="19"/>
                  <a:pt x="51" y="20"/>
                  <a:pt x="51" y="19"/>
                </a:cubicBezTo>
                <a:cubicBezTo>
                  <a:pt x="51" y="19"/>
                  <a:pt x="51" y="19"/>
                  <a:pt x="51" y="18"/>
                </a:cubicBezTo>
                <a:cubicBezTo>
                  <a:pt x="51" y="18"/>
                  <a:pt x="50" y="19"/>
                  <a:pt x="50" y="19"/>
                </a:cubicBezTo>
                <a:cubicBezTo>
                  <a:pt x="49" y="19"/>
                  <a:pt x="47" y="19"/>
                  <a:pt x="47" y="20"/>
                </a:cubicBezTo>
                <a:cubicBezTo>
                  <a:pt x="47" y="20"/>
                  <a:pt x="47" y="21"/>
                  <a:pt x="47" y="21"/>
                </a:cubicBezTo>
                <a:cubicBezTo>
                  <a:pt x="47" y="21"/>
                  <a:pt x="47" y="21"/>
                  <a:pt x="46" y="21"/>
                </a:cubicBezTo>
                <a:cubicBezTo>
                  <a:pt x="46" y="21"/>
                  <a:pt x="46" y="21"/>
                  <a:pt x="45" y="21"/>
                </a:cubicBezTo>
                <a:cubicBezTo>
                  <a:pt x="45" y="22"/>
                  <a:pt x="45" y="21"/>
                  <a:pt x="45" y="22"/>
                </a:cubicBezTo>
                <a:cubicBezTo>
                  <a:pt x="45" y="22"/>
                  <a:pt x="44" y="22"/>
                  <a:pt x="44" y="22"/>
                </a:cubicBezTo>
                <a:cubicBezTo>
                  <a:pt x="44" y="22"/>
                  <a:pt x="44" y="23"/>
                  <a:pt x="44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42" y="24"/>
                  <a:pt x="43" y="25"/>
                  <a:pt x="42" y="25"/>
                </a:cubicBezTo>
                <a:cubicBezTo>
                  <a:pt x="42" y="25"/>
                  <a:pt x="41" y="26"/>
                  <a:pt x="4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39" y="27"/>
                  <a:pt x="39" y="27"/>
                </a:cubicBezTo>
                <a:cubicBezTo>
                  <a:pt x="38" y="27"/>
                  <a:pt x="37" y="28"/>
                  <a:pt x="37" y="29"/>
                </a:cubicBezTo>
                <a:cubicBezTo>
                  <a:pt x="37" y="29"/>
                  <a:pt x="37" y="30"/>
                  <a:pt x="37" y="30"/>
                </a:cubicBezTo>
                <a:cubicBezTo>
                  <a:pt x="38" y="30"/>
                  <a:pt x="37" y="30"/>
                  <a:pt x="37" y="30"/>
                </a:cubicBezTo>
                <a:cubicBezTo>
                  <a:pt x="38" y="31"/>
                  <a:pt x="38" y="31"/>
                  <a:pt x="37" y="32"/>
                </a:cubicBezTo>
                <a:cubicBezTo>
                  <a:pt x="37" y="31"/>
                  <a:pt x="36" y="31"/>
                  <a:pt x="36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9"/>
                  <a:pt x="32" y="29"/>
                </a:cubicBezTo>
                <a:cubicBezTo>
                  <a:pt x="32" y="29"/>
                  <a:pt x="32" y="30"/>
                  <a:pt x="31" y="30"/>
                </a:cubicBezTo>
                <a:cubicBezTo>
                  <a:pt x="31" y="30"/>
                  <a:pt x="30" y="29"/>
                  <a:pt x="30" y="29"/>
                </a:cubicBezTo>
                <a:cubicBezTo>
                  <a:pt x="30" y="29"/>
                  <a:pt x="29" y="29"/>
                  <a:pt x="29" y="29"/>
                </a:cubicBezTo>
                <a:cubicBezTo>
                  <a:pt x="28" y="29"/>
                  <a:pt x="28" y="30"/>
                  <a:pt x="27" y="30"/>
                </a:cubicBezTo>
                <a:cubicBezTo>
                  <a:pt x="27" y="30"/>
                  <a:pt x="26" y="31"/>
                  <a:pt x="26" y="31"/>
                </a:cubicBezTo>
                <a:cubicBezTo>
                  <a:pt x="26" y="31"/>
                  <a:pt x="26" y="32"/>
                  <a:pt x="26" y="32"/>
                </a:cubicBezTo>
                <a:cubicBezTo>
                  <a:pt x="26" y="32"/>
                  <a:pt x="26" y="32"/>
                  <a:pt x="26" y="33"/>
                </a:cubicBezTo>
                <a:cubicBezTo>
                  <a:pt x="25" y="33"/>
                  <a:pt x="25" y="34"/>
                  <a:pt x="25" y="35"/>
                </a:cubicBezTo>
                <a:cubicBezTo>
                  <a:pt x="25" y="36"/>
                  <a:pt x="26" y="37"/>
                  <a:pt x="26" y="37"/>
                </a:cubicBezTo>
                <a:cubicBezTo>
                  <a:pt x="26" y="37"/>
                  <a:pt x="27" y="37"/>
                  <a:pt x="27" y="37"/>
                </a:cubicBezTo>
                <a:cubicBezTo>
                  <a:pt x="27" y="37"/>
                  <a:pt x="27" y="37"/>
                  <a:pt x="28" y="37"/>
                </a:cubicBezTo>
                <a:cubicBezTo>
                  <a:pt x="28" y="37"/>
                  <a:pt x="28" y="37"/>
                  <a:pt x="29" y="37"/>
                </a:cubicBezTo>
                <a:cubicBezTo>
                  <a:pt x="30" y="37"/>
                  <a:pt x="29" y="36"/>
                  <a:pt x="30" y="35"/>
                </a:cubicBezTo>
                <a:cubicBezTo>
                  <a:pt x="31" y="35"/>
                  <a:pt x="31" y="35"/>
                  <a:pt x="32" y="35"/>
                </a:cubicBezTo>
                <a:cubicBezTo>
                  <a:pt x="32" y="35"/>
                  <a:pt x="32" y="35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1" y="37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31" y="39"/>
                </a:cubicBezTo>
                <a:cubicBezTo>
                  <a:pt x="31" y="39"/>
                  <a:pt x="32" y="39"/>
                  <a:pt x="33" y="39"/>
                </a:cubicBezTo>
                <a:cubicBezTo>
                  <a:pt x="33" y="39"/>
                  <a:pt x="34" y="39"/>
                  <a:pt x="34" y="40"/>
                </a:cubicBezTo>
                <a:cubicBezTo>
                  <a:pt x="34" y="40"/>
                  <a:pt x="34" y="40"/>
                  <a:pt x="34" y="41"/>
                </a:cubicBezTo>
                <a:cubicBezTo>
                  <a:pt x="34" y="41"/>
                  <a:pt x="33" y="42"/>
                  <a:pt x="33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6" y="44"/>
                  <a:pt x="36" y="43"/>
                  <a:pt x="37" y="44"/>
                </a:cubicBezTo>
                <a:cubicBezTo>
                  <a:pt x="37" y="44"/>
                  <a:pt x="38" y="44"/>
                  <a:pt x="38" y="44"/>
                </a:cubicBezTo>
                <a:cubicBezTo>
                  <a:pt x="38" y="44"/>
                  <a:pt x="39" y="44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1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3"/>
                  <a:pt x="43" y="42"/>
                  <a:pt x="43" y="42"/>
                </a:cubicBezTo>
                <a:cubicBezTo>
                  <a:pt x="43" y="42"/>
                  <a:pt x="44" y="42"/>
                  <a:pt x="44" y="42"/>
                </a:cubicBezTo>
                <a:cubicBezTo>
                  <a:pt x="44" y="42"/>
                  <a:pt x="44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5"/>
                  <a:pt x="51" y="45"/>
                  <a:pt x="51" y="45"/>
                </a:cubicBezTo>
                <a:cubicBezTo>
                  <a:pt x="51" y="46"/>
                  <a:pt x="52" y="46"/>
                  <a:pt x="52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4" y="46"/>
                  <a:pt x="55" y="47"/>
                  <a:pt x="55" y="47"/>
                </a:cubicBezTo>
                <a:cubicBezTo>
                  <a:pt x="56" y="47"/>
                  <a:pt x="56" y="47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9"/>
                  <a:pt x="57" y="49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9" y="51"/>
                  <a:pt x="59" y="51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0" y="52"/>
                  <a:pt x="61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2" y="52"/>
                  <a:pt x="62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4" y="52"/>
                  <a:pt x="64" y="53"/>
                  <a:pt x="65" y="53"/>
                </a:cubicBezTo>
                <a:cubicBezTo>
                  <a:pt x="60" y="60"/>
                  <a:pt x="53" y="66"/>
                  <a:pt x="44" y="68"/>
                </a:cubicBezTo>
                <a:cubicBezTo>
                  <a:pt x="44" y="68"/>
                  <a:pt x="44" y="67"/>
                  <a:pt x="44" y="67"/>
                </a:cubicBezTo>
                <a:cubicBezTo>
                  <a:pt x="44" y="66"/>
                  <a:pt x="44" y="66"/>
                  <a:pt x="44" y="65"/>
                </a:cubicBezTo>
                <a:cubicBezTo>
                  <a:pt x="44" y="65"/>
                  <a:pt x="43" y="64"/>
                  <a:pt x="43" y="63"/>
                </a:cubicBezTo>
                <a:cubicBezTo>
                  <a:pt x="43" y="63"/>
                  <a:pt x="42" y="62"/>
                  <a:pt x="42" y="62"/>
                </a:cubicBezTo>
                <a:cubicBezTo>
                  <a:pt x="42" y="62"/>
                  <a:pt x="41" y="62"/>
                  <a:pt x="41" y="62"/>
                </a:cubicBezTo>
                <a:cubicBezTo>
                  <a:pt x="40" y="62"/>
                  <a:pt x="39" y="61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59"/>
                  <a:pt x="38" y="59"/>
                  <a:pt x="38" y="59"/>
                </a:cubicBezTo>
                <a:cubicBezTo>
                  <a:pt x="37" y="58"/>
                  <a:pt x="37" y="57"/>
                  <a:pt x="37" y="56"/>
                </a:cubicBezTo>
                <a:cubicBezTo>
                  <a:pt x="36" y="56"/>
                  <a:pt x="36" y="55"/>
                  <a:pt x="36" y="55"/>
                </a:cubicBezTo>
                <a:cubicBezTo>
                  <a:pt x="36" y="55"/>
                  <a:pt x="35" y="55"/>
                  <a:pt x="35" y="55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6" y="53"/>
                  <a:pt x="36" y="52"/>
                </a:cubicBezTo>
                <a:cubicBezTo>
                  <a:pt x="36" y="52"/>
                  <a:pt x="35" y="52"/>
                  <a:pt x="35" y="52"/>
                </a:cubicBezTo>
                <a:cubicBezTo>
                  <a:pt x="35" y="51"/>
                  <a:pt x="35" y="51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8"/>
                  <a:pt x="37" y="48"/>
                  <a:pt x="38" y="48"/>
                </a:cubicBezTo>
                <a:cubicBezTo>
                  <a:pt x="38" y="48"/>
                  <a:pt x="38" y="46"/>
                  <a:pt x="38" y="46"/>
                </a:cubicBezTo>
                <a:cubicBezTo>
                  <a:pt x="38" y="45"/>
                  <a:pt x="37" y="45"/>
                  <a:pt x="37" y="45"/>
                </a:cubicBezTo>
                <a:cubicBezTo>
                  <a:pt x="37" y="44"/>
                  <a:pt x="37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5"/>
                  <a:pt x="36" y="45"/>
                  <a:pt x="35" y="45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4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2" y="43"/>
                  <a:pt x="32" y="43"/>
                  <a:pt x="32" y="42"/>
                </a:cubicBezTo>
                <a:cubicBezTo>
                  <a:pt x="32" y="42"/>
                  <a:pt x="31" y="41"/>
                  <a:pt x="31" y="41"/>
                </a:cubicBezTo>
                <a:cubicBezTo>
                  <a:pt x="30" y="41"/>
                  <a:pt x="30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0"/>
                  <a:pt x="28" y="40"/>
                  <a:pt x="28" y="40"/>
                </a:cubicBezTo>
                <a:cubicBezTo>
                  <a:pt x="28" y="40"/>
                  <a:pt x="27" y="39"/>
                  <a:pt x="26" y="39"/>
                </a:cubicBezTo>
                <a:cubicBezTo>
                  <a:pt x="26" y="39"/>
                  <a:pt x="25" y="39"/>
                  <a:pt x="25" y="39"/>
                </a:cubicBezTo>
                <a:cubicBezTo>
                  <a:pt x="25" y="39"/>
                  <a:pt x="24" y="39"/>
                  <a:pt x="24" y="39"/>
                </a:cubicBezTo>
                <a:cubicBezTo>
                  <a:pt x="23" y="38"/>
                  <a:pt x="23" y="38"/>
                  <a:pt x="22" y="38"/>
                </a:cubicBezTo>
                <a:cubicBezTo>
                  <a:pt x="22" y="38"/>
                  <a:pt x="22" y="38"/>
                  <a:pt x="21" y="38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6"/>
                  <a:pt x="19" y="36"/>
                </a:cubicBezTo>
                <a:cubicBezTo>
                  <a:pt x="19" y="36"/>
                  <a:pt x="20" y="35"/>
                  <a:pt x="20" y="35"/>
                </a:cubicBezTo>
                <a:cubicBezTo>
                  <a:pt x="20" y="34"/>
                  <a:pt x="19" y="34"/>
                  <a:pt x="19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2"/>
                  <a:pt x="18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0"/>
                  <a:pt x="16" y="30"/>
                  <a:pt x="16" y="30"/>
                </a:cubicBezTo>
                <a:cubicBezTo>
                  <a:pt x="16" y="29"/>
                  <a:pt x="16" y="29"/>
                  <a:pt x="16" y="28"/>
                </a:cubicBezTo>
                <a:cubicBezTo>
                  <a:pt x="16" y="28"/>
                  <a:pt x="15" y="28"/>
                  <a:pt x="15" y="29"/>
                </a:cubicBezTo>
                <a:cubicBezTo>
                  <a:pt x="15" y="29"/>
                  <a:pt x="16" y="29"/>
                  <a:pt x="16" y="30"/>
                </a:cubicBezTo>
                <a:cubicBezTo>
                  <a:pt x="16" y="30"/>
                  <a:pt x="16" y="30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3"/>
                  <a:pt x="17" y="33"/>
                </a:cubicBezTo>
                <a:cubicBezTo>
                  <a:pt x="17" y="33"/>
                  <a:pt x="17" y="33"/>
                  <a:pt x="17" y="34"/>
                </a:cubicBezTo>
                <a:cubicBezTo>
                  <a:pt x="17" y="34"/>
                  <a:pt x="16" y="34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4" y="31"/>
                  <a:pt x="14" y="31"/>
                </a:cubicBezTo>
                <a:cubicBezTo>
                  <a:pt x="14" y="30"/>
                  <a:pt x="15" y="30"/>
                  <a:pt x="15" y="30"/>
                </a:cubicBezTo>
                <a:cubicBezTo>
                  <a:pt x="15" y="30"/>
                  <a:pt x="14" y="29"/>
                  <a:pt x="14" y="29"/>
                </a:cubicBezTo>
                <a:cubicBezTo>
                  <a:pt x="14" y="29"/>
                  <a:pt x="14" y="28"/>
                  <a:pt x="14" y="28"/>
                </a:cubicBezTo>
                <a:cubicBezTo>
                  <a:pt x="14" y="28"/>
                  <a:pt x="14" y="27"/>
                  <a:pt x="14" y="27"/>
                </a:cubicBezTo>
                <a:cubicBezTo>
                  <a:pt x="14" y="27"/>
                  <a:pt x="14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2" y="21"/>
                  <a:pt x="13" y="21"/>
                  <a:pt x="13" y="21"/>
                </a:cubicBezTo>
                <a:cubicBezTo>
                  <a:pt x="13" y="21"/>
                  <a:pt x="13" y="20"/>
                  <a:pt x="13" y="20"/>
                </a:cubicBezTo>
                <a:cubicBezTo>
                  <a:pt x="14" y="19"/>
                  <a:pt x="14" y="19"/>
                  <a:pt x="15" y="19"/>
                </a:cubicBezTo>
                <a:cubicBezTo>
                  <a:pt x="15" y="18"/>
                  <a:pt x="15" y="17"/>
                  <a:pt x="16" y="17"/>
                </a:cubicBezTo>
                <a:cubicBezTo>
                  <a:pt x="16" y="17"/>
                  <a:pt x="16" y="16"/>
                  <a:pt x="16" y="16"/>
                </a:cubicBezTo>
                <a:cubicBezTo>
                  <a:pt x="16" y="16"/>
                  <a:pt x="15" y="15"/>
                  <a:pt x="15" y="15"/>
                </a:cubicBezTo>
                <a:cubicBezTo>
                  <a:pt x="15" y="15"/>
                  <a:pt x="16" y="15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0"/>
                  <a:pt x="15" y="10"/>
                </a:cubicBezTo>
                <a:cubicBezTo>
                  <a:pt x="15" y="10"/>
                  <a:pt x="16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9" y="5"/>
                  <a:pt x="24" y="3"/>
                  <a:pt x="30" y="2"/>
                </a:cubicBezTo>
                <a:close/>
              </a:path>
            </a:pathLst>
          </a:custGeom>
          <a:solidFill>
            <a:srgbClr val="F9A9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68" name="Freeform 167"/>
          <p:cNvSpPr>
            <a:spLocks noEditPoints="1"/>
          </p:cNvSpPr>
          <p:nvPr/>
        </p:nvSpPr>
        <p:spPr bwMode="auto">
          <a:xfrm>
            <a:off x="8965338" y="4534888"/>
            <a:ext cx="303737" cy="302277"/>
          </a:xfrm>
          <a:custGeom>
            <a:avLst/>
            <a:gdLst>
              <a:gd name="T0" fmla="*/ 1 w 72"/>
              <a:gd name="T1" fmla="*/ 41 h 71"/>
              <a:gd name="T2" fmla="*/ 4 w 72"/>
              <a:gd name="T3" fmla="*/ 51 h 71"/>
              <a:gd name="T4" fmla="*/ 18 w 72"/>
              <a:gd name="T5" fmla="*/ 66 h 71"/>
              <a:gd name="T6" fmla="*/ 47 w 72"/>
              <a:gd name="T7" fmla="*/ 69 h 71"/>
              <a:gd name="T8" fmla="*/ 62 w 72"/>
              <a:gd name="T9" fmla="*/ 59 h 71"/>
              <a:gd name="T10" fmla="*/ 69 w 72"/>
              <a:gd name="T11" fmla="*/ 49 h 71"/>
              <a:gd name="T12" fmla="*/ 72 w 72"/>
              <a:gd name="T13" fmla="*/ 35 h 71"/>
              <a:gd name="T14" fmla="*/ 69 w 72"/>
              <a:gd name="T15" fmla="*/ 22 h 71"/>
              <a:gd name="T16" fmla="*/ 61 w 72"/>
              <a:gd name="T17" fmla="*/ 10 h 71"/>
              <a:gd name="T18" fmla="*/ 51 w 72"/>
              <a:gd name="T19" fmla="*/ 3 h 71"/>
              <a:gd name="T20" fmla="*/ 44 w 72"/>
              <a:gd name="T21" fmla="*/ 0 h 71"/>
              <a:gd name="T22" fmla="*/ 24 w 72"/>
              <a:gd name="T23" fmla="*/ 1 h 71"/>
              <a:gd name="T24" fmla="*/ 13 w 72"/>
              <a:gd name="T25" fmla="*/ 8 h 71"/>
              <a:gd name="T26" fmla="*/ 4 w 72"/>
              <a:gd name="T27" fmla="*/ 19 h 71"/>
              <a:gd name="T28" fmla="*/ 30 w 72"/>
              <a:gd name="T29" fmla="*/ 2 h 71"/>
              <a:gd name="T30" fmla="*/ 35 w 72"/>
              <a:gd name="T31" fmla="*/ 2 h 71"/>
              <a:gd name="T32" fmla="*/ 40 w 72"/>
              <a:gd name="T33" fmla="*/ 3 h 71"/>
              <a:gd name="T34" fmla="*/ 45 w 72"/>
              <a:gd name="T35" fmla="*/ 3 h 71"/>
              <a:gd name="T36" fmla="*/ 49 w 72"/>
              <a:gd name="T37" fmla="*/ 5 h 71"/>
              <a:gd name="T38" fmla="*/ 47 w 72"/>
              <a:gd name="T39" fmla="*/ 5 h 71"/>
              <a:gd name="T40" fmla="*/ 43 w 72"/>
              <a:gd name="T41" fmla="*/ 7 h 71"/>
              <a:gd name="T42" fmla="*/ 41 w 72"/>
              <a:gd name="T43" fmla="*/ 10 h 71"/>
              <a:gd name="T44" fmla="*/ 45 w 72"/>
              <a:gd name="T45" fmla="*/ 14 h 71"/>
              <a:gd name="T46" fmla="*/ 50 w 72"/>
              <a:gd name="T47" fmla="*/ 7 h 71"/>
              <a:gd name="T48" fmla="*/ 54 w 72"/>
              <a:gd name="T49" fmla="*/ 7 h 71"/>
              <a:gd name="T50" fmla="*/ 56 w 72"/>
              <a:gd name="T51" fmla="*/ 8 h 71"/>
              <a:gd name="T52" fmla="*/ 60 w 72"/>
              <a:gd name="T53" fmla="*/ 13 h 71"/>
              <a:gd name="T54" fmla="*/ 59 w 72"/>
              <a:gd name="T55" fmla="*/ 17 h 71"/>
              <a:gd name="T56" fmla="*/ 57 w 72"/>
              <a:gd name="T57" fmla="*/ 14 h 71"/>
              <a:gd name="T58" fmla="*/ 52 w 72"/>
              <a:gd name="T59" fmla="*/ 15 h 71"/>
              <a:gd name="T60" fmla="*/ 54 w 72"/>
              <a:gd name="T61" fmla="*/ 18 h 71"/>
              <a:gd name="T62" fmla="*/ 50 w 72"/>
              <a:gd name="T63" fmla="*/ 19 h 71"/>
              <a:gd name="T64" fmla="*/ 44 w 72"/>
              <a:gd name="T65" fmla="*/ 22 h 71"/>
              <a:gd name="T66" fmla="*/ 40 w 72"/>
              <a:gd name="T67" fmla="*/ 26 h 71"/>
              <a:gd name="T68" fmla="*/ 36 w 72"/>
              <a:gd name="T69" fmla="*/ 31 h 71"/>
              <a:gd name="T70" fmla="*/ 31 w 72"/>
              <a:gd name="T71" fmla="*/ 30 h 71"/>
              <a:gd name="T72" fmla="*/ 26 w 72"/>
              <a:gd name="T73" fmla="*/ 33 h 71"/>
              <a:gd name="T74" fmla="*/ 30 w 72"/>
              <a:gd name="T75" fmla="*/ 35 h 71"/>
              <a:gd name="T76" fmla="*/ 31 w 72"/>
              <a:gd name="T77" fmla="*/ 38 h 71"/>
              <a:gd name="T78" fmla="*/ 35 w 72"/>
              <a:gd name="T79" fmla="*/ 44 h 71"/>
              <a:gd name="T80" fmla="*/ 41 w 72"/>
              <a:gd name="T81" fmla="*/ 42 h 71"/>
              <a:gd name="T82" fmla="*/ 45 w 72"/>
              <a:gd name="T83" fmla="*/ 43 h 71"/>
              <a:gd name="T84" fmla="*/ 49 w 72"/>
              <a:gd name="T85" fmla="*/ 44 h 71"/>
              <a:gd name="T86" fmla="*/ 56 w 72"/>
              <a:gd name="T87" fmla="*/ 48 h 71"/>
              <a:gd name="T88" fmla="*/ 60 w 72"/>
              <a:gd name="T89" fmla="*/ 51 h 71"/>
              <a:gd name="T90" fmla="*/ 65 w 72"/>
              <a:gd name="T91" fmla="*/ 53 h 71"/>
              <a:gd name="T92" fmla="*/ 41 w 72"/>
              <a:gd name="T93" fmla="*/ 62 h 71"/>
              <a:gd name="T94" fmla="*/ 35 w 72"/>
              <a:gd name="T95" fmla="*/ 55 h 71"/>
              <a:gd name="T96" fmla="*/ 36 w 72"/>
              <a:gd name="T97" fmla="*/ 49 h 71"/>
              <a:gd name="T98" fmla="*/ 36 w 72"/>
              <a:gd name="T99" fmla="*/ 44 h 71"/>
              <a:gd name="T100" fmla="*/ 32 w 72"/>
              <a:gd name="T101" fmla="*/ 42 h 71"/>
              <a:gd name="T102" fmla="*/ 25 w 72"/>
              <a:gd name="T103" fmla="*/ 39 h 71"/>
              <a:gd name="T104" fmla="*/ 19 w 72"/>
              <a:gd name="T105" fmla="*/ 36 h 71"/>
              <a:gd name="T106" fmla="*/ 16 w 72"/>
              <a:gd name="T107" fmla="*/ 30 h 71"/>
              <a:gd name="T108" fmla="*/ 17 w 72"/>
              <a:gd name="T109" fmla="*/ 33 h 71"/>
              <a:gd name="T110" fmla="*/ 15 w 72"/>
              <a:gd name="T111" fmla="*/ 30 h 71"/>
              <a:gd name="T112" fmla="*/ 12 w 72"/>
              <a:gd name="T113" fmla="*/ 25 h 71"/>
              <a:gd name="T114" fmla="*/ 16 w 72"/>
              <a:gd name="T115" fmla="*/ 17 h 71"/>
              <a:gd name="T116" fmla="*/ 16 w 72"/>
              <a:gd name="T117" fmla="*/ 12 h 71"/>
              <a:gd name="T118" fmla="*/ 30 w 72"/>
              <a:gd name="T119" fmla="*/ 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" h="71">
                <a:moveTo>
                  <a:pt x="1" y="28"/>
                </a:moveTo>
                <a:cubicBezTo>
                  <a:pt x="1" y="29"/>
                  <a:pt x="1" y="29"/>
                  <a:pt x="1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3"/>
                  <a:pt x="0" y="34"/>
                  <a:pt x="0" y="35"/>
                </a:cubicBezTo>
                <a:cubicBezTo>
                  <a:pt x="0" y="36"/>
                  <a:pt x="0" y="38"/>
                  <a:pt x="0" y="39"/>
                </a:cubicBezTo>
                <a:cubicBezTo>
                  <a:pt x="0" y="39"/>
                  <a:pt x="1" y="40"/>
                  <a:pt x="1" y="41"/>
                </a:cubicBezTo>
                <a:cubicBezTo>
                  <a:pt x="1" y="41"/>
                  <a:pt x="1" y="42"/>
                  <a:pt x="1" y="42"/>
                </a:cubicBezTo>
                <a:cubicBezTo>
                  <a:pt x="1" y="43"/>
                  <a:pt x="1" y="44"/>
                  <a:pt x="1" y="44"/>
                </a:cubicBezTo>
                <a:cubicBezTo>
                  <a:pt x="2" y="45"/>
                  <a:pt x="2" y="46"/>
                  <a:pt x="2" y="47"/>
                </a:cubicBezTo>
                <a:cubicBezTo>
                  <a:pt x="3" y="48"/>
                  <a:pt x="3" y="49"/>
                  <a:pt x="3" y="49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4"/>
                  <a:pt x="7" y="56"/>
                  <a:pt x="8" y="57"/>
                </a:cubicBezTo>
                <a:cubicBezTo>
                  <a:pt x="8" y="58"/>
                  <a:pt x="9" y="59"/>
                  <a:pt x="10" y="59"/>
                </a:cubicBezTo>
                <a:cubicBezTo>
                  <a:pt x="10" y="60"/>
                  <a:pt x="10" y="60"/>
                  <a:pt x="11" y="60"/>
                </a:cubicBezTo>
                <a:cubicBezTo>
                  <a:pt x="11" y="61"/>
                  <a:pt x="12" y="61"/>
                  <a:pt x="12" y="62"/>
                </a:cubicBezTo>
                <a:cubicBezTo>
                  <a:pt x="14" y="63"/>
                  <a:pt x="16" y="65"/>
                  <a:pt x="18" y="66"/>
                </a:cubicBezTo>
                <a:cubicBezTo>
                  <a:pt x="19" y="66"/>
                  <a:pt x="19" y="67"/>
                  <a:pt x="20" y="67"/>
                </a:cubicBezTo>
                <a:cubicBezTo>
                  <a:pt x="21" y="67"/>
                  <a:pt x="22" y="68"/>
                  <a:pt x="23" y="68"/>
                </a:cubicBezTo>
                <a:cubicBezTo>
                  <a:pt x="23" y="69"/>
                  <a:pt x="24" y="69"/>
                  <a:pt x="24" y="69"/>
                </a:cubicBezTo>
                <a:cubicBezTo>
                  <a:pt x="28" y="70"/>
                  <a:pt x="32" y="71"/>
                  <a:pt x="36" y="71"/>
                </a:cubicBezTo>
                <a:cubicBezTo>
                  <a:pt x="39" y="71"/>
                  <a:pt x="41" y="71"/>
                  <a:pt x="44" y="70"/>
                </a:cubicBezTo>
                <a:cubicBezTo>
                  <a:pt x="45" y="70"/>
                  <a:pt x="46" y="69"/>
                  <a:pt x="47" y="69"/>
                </a:cubicBezTo>
                <a:cubicBezTo>
                  <a:pt x="48" y="69"/>
                  <a:pt x="48" y="69"/>
                  <a:pt x="49" y="68"/>
                </a:cubicBezTo>
                <a:cubicBezTo>
                  <a:pt x="50" y="68"/>
                  <a:pt x="51" y="67"/>
                  <a:pt x="52" y="67"/>
                </a:cubicBezTo>
                <a:cubicBezTo>
                  <a:pt x="53" y="67"/>
                  <a:pt x="53" y="66"/>
                  <a:pt x="54" y="66"/>
                </a:cubicBezTo>
                <a:cubicBezTo>
                  <a:pt x="56" y="65"/>
                  <a:pt x="58" y="63"/>
                  <a:pt x="60" y="62"/>
                </a:cubicBezTo>
                <a:cubicBezTo>
                  <a:pt x="60" y="61"/>
                  <a:pt x="61" y="61"/>
                  <a:pt x="61" y="60"/>
                </a:cubicBezTo>
                <a:cubicBezTo>
                  <a:pt x="62" y="60"/>
                  <a:pt x="62" y="60"/>
                  <a:pt x="62" y="59"/>
                </a:cubicBezTo>
                <a:cubicBezTo>
                  <a:pt x="63" y="59"/>
                  <a:pt x="63" y="58"/>
                  <a:pt x="64" y="57"/>
                </a:cubicBezTo>
                <a:cubicBezTo>
                  <a:pt x="65" y="56"/>
                  <a:pt x="66" y="55"/>
                  <a:pt x="66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2"/>
                  <a:pt x="67" y="52"/>
                  <a:pt x="68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0"/>
                  <a:pt x="69" y="50"/>
                  <a:pt x="69" y="49"/>
                </a:cubicBezTo>
                <a:cubicBezTo>
                  <a:pt x="69" y="49"/>
                  <a:pt x="69" y="48"/>
                  <a:pt x="69" y="47"/>
                </a:cubicBezTo>
                <a:cubicBezTo>
                  <a:pt x="70" y="46"/>
                  <a:pt x="70" y="45"/>
                  <a:pt x="70" y="44"/>
                </a:cubicBezTo>
                <a:cubicBezTo>
                  <a:pt x="71" y="44"/>
                  <a:pt x="71" y="43"/>
                  <a:pt x="71" y="42"/>
                </a:cubicBezTo>
                <a:cubicBezTo>
                  <a:pt x="71" y="42"/>
                  <a:pt x="71" y="41"/>
                  <a:pt x="71" y="41"/>
                </a:cubicBezTo>
                <a:cubicBezTo>
                  <a:pt x="71" y="40"/>
                  <a:pt x="71" y="39"/>
                  <a:pt x="71" y="39"/>
                </a:cubicBezTo>
                <a:cubicBezTo>
                  <a:pt x="72" y="38"/>
                  <a:pt x="72" y="36"/>
                  <a:pt x="72" y="35"/>
                </a:cubicBezTo>
                <a:cubicBezTo>
                  <a:pt x="72" y="34"/>
                  <a:pt x="72" y="33"/>
                  <a:pt x="71" y="32"/>
                </a:cubicBezTo>
                <a:cubicBezTo>
                  <a:pt x="71" y="31"/>
                  <a:pt x="71" y="30"/>
                  <a:pt x="71" y="30"/>
                </a:cubicBezTo>
                <a:cubicBezTo>
                  <a:pt x="71" y="29"/>
                  <a:pt x="71" y="29"/>
                  <a:pt x="71" y="28"/>
                </a:cubicBezTo>
                <a:cubicBezTo>
                  <a:pt x="71" y="27"/>
                  <a:pt x="71" y="27"/>
                  <a:pt x="70" y="26"/>
                </a:cubicBezTo>
                <a:cubicBezTo>
                  <a:pt x="70" y="25"/>
                  <a:pt x="70" y="24"/>
                  <a:pt x="69" y="23"/>
                </a:cubicBezTo>
                <a:cubicBezTo>
                  <a:pt x="69" y="23"/>
                  <a:pt x="69" y="22"/>
                  <a:pt x="69" y="22"/>
                </a:cubicBezTo>
                <a:cubicBezTo>
                  <a:pt x="69" y="21"/>
                  <a:pt x="68" y="20"/>
                  <a:pt x="68" y="20"/>
                </a:cubicBezTo>
                <a:cubicBezTo>
                  <a:pt x="68" y="19"/>
                  <a:pt x="68" y="19"/>
                  <a:pt x="68" y="19"/>
                </a:cubicBezTo>
                <a:cubicBezTo>
                  <a:pt x="67" y="18"/>
                  <a:pt x="67" y="18"/>
                  <a:pt x="67" y="17"/>
                </a:cubicBezTo>
                <a:cubicBezTo>
                  <a:pt x="66" y="16"/>
                  <a:pt x="65" y="15"/>
                  <a:pt x="64" y="13"/>
                </a:cubicBezTo>
                <a:cubicBezTo>
                  <a:pt x="63" y="12"/>
                  <a:pt x="63" y="12"/>
                  <a:pt x="62" y="11"/>
                </a:cubicBezTo>
                <a:cubicBezTo>
                  <a:pt x="62" y="11"/>
                  <a:pt x="62" y="10"/>
                  <a:pt x="61" y="10"/>
                </a:cubicBezTo>
                <a:cubicBezTo>
                  <a:pt x="61" y="10"/>
                  <a:pt x="60" y="9"/>
                  <a:pt x="60" y="9"/>
                </a:cubicBezTo>
                <a:cubicBezTo>
                  <a:pt x="59" y="8"/>
                  <a:pt x="58" y="7"/>
                  <a:pt x="57" y="7"/>
                </a:cubicBezTo>
                <a:cubicBezTo>
                  <a:pt x="56" y="6"/>
                  <a:pt x="55" y="5"/>
                  <a:pt x="54" y="4"/>
                </a:cubicBezTo>
                <a:cubicBezTo>
                  <a:pt x="53" y="4"/>
                  <a:pt x="53" y="4"/>
                  <a:pt x="52" y="3"/>
                </a:cubicBezTo>
                <a:cubicBezTo>
                  <a:pt x="52" y="3"/>
                  <a:pt x="52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0" y="3"/>
                  <a:pt x="50" y="3"/>
                  <a:pt x="50" y="2"/>
                </a:cubicBezTo>
                <a:cubicBezTo>
                  <a:pt x="50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1"/>
                </a:cubicBezTo>
                <a:cubicBezTo>
                  <a:pt x="48" y="1"/>
                  <a:pt x="47" y="1"/>
                  <a:pt x="47" y="1"/>
                </a:cubicBezTo>
                <a:cubicBezTo>
                  <a:pt x="46" y="1"/>
                  <a:pt x="45" y="1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0" y="0"/>
                  <a:pt x="39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1" y="0"/>
                  <a:pt x="28" y="0"/>
                  <a:pt x="24" y="1"/>
                </a:cubicBezTo>
                <a:cubicBezTo>
                  <a:pt x="24" y="2"/>
                  <a:pt x="23" y="2"/>
                  <a:pt x="23" y="2"/>
                </a:cubicBezTo>
                <a:cubicBezTo>
                  <a:pt x="23" y="2"/>
                  <a:pt x="22" y="2"/>
                  <a:pt x="22" y="2"/>
                </a:cubicBezTo>
                <a:cubicBezTo>
                  <a:pt x="22" y="2"/>
                  <a:pt x="22" y="2"/>
                  <a:pt x="21" y="3"/>
                </a:cubicBezTo>
                <a:cubicBezTo>
                  <a:pt x="21" y="3"/>
                  <a:pt x="20" y="3"/>
                  <a:pt x="20" y="3"/>
                </a:cubicBezTo>
                <a:cubicBezTo>
                  <a:pt x="19" y="4"/>
                  <a:pt x="19" y="4"/>
                  <a:pt x="18" y="4"/>
                </a:cubicBezTo>
                <a:cubicBezTo>
                  <a:pt x="16" y="5"/>
                  <a:pt x="14" y="7"/>
                  <a:pt x="13" y="8"/>
                </a:cubicBezTo>
                <a:cubicBezTo>
                  <a:pt x="12" y="8"/>
                  <a:pt x="12" y="9"/>
                  <a:pt x="12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9" y="12"/>
                  <a:pt x="8" y="12"/>
                  <a:pt x="8" y="13"/>
                </a:cubicBezTo>
                <a:cubicBezTo>
                  <a:pt x="7" y="15"/>
                  <a:pt x="6" y="16"/>
                  <a:pt x="5" y="17"/>
                </a:cubicBezTo>
                <a:cubicBezTo>
                  <a:pt x="5" y="18"/>
                  <a:pt x="4" y="18"/>
                  <a:pt x="4" y="19"/>
                </a:cubicBezTo>
                <a:cubicBezTo>
                  <a:pt x="4" y="19"/>
                  <a:pt x="4" y="19"/>
                  <a:pt x="4" y="20"/>
                </a:cubicBezTo>
                <a:cubicBezTo>
                  <a:pt x="3" y="20"/>
                  <a:pt x="3" y="21"/>
                  <a:pt x="3" y="22"/>
                </a:cubicBezTo>
                <a:cubicBezTo>
                  <a:pt x="3" y="22"/>
                  <a:pt x="2" y="23"/>
                  <a:pt x="2" y="23"/>
                </a:cubicBezTo>
                <a:cubicBezTo>
                  <a:pt x="2" y="24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lose/>
                <a:moveTo>
                  <a:pt x="30" y="2"/>
                </a:move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2"/>
                  <a:pt x="34" y="3"/>
                  <a:pt x="35" y="3"/>
                </a:cubicBezTo>
                <a:cubicBezTo>
                  <a:pt x="35" y="3"/>
                  <a:pt x="35" y="2"/>
                  <a:pt x="35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5" y="1"/>
                  <a:pt x="36" y="1"/>
                  <a:pt x="36" y="1"/>
                </a:cubicBezTo>
                <a:cubicBezTo>
                  <a:pt x="38" y="1"/>
                  <a:pt x="40" y="2"/>
                  <a:pt x="43" y="2"/>
                </a:cubicBezTo>
                <a:cubicBezTo>
                  <a:pt x="43" y="2"/>
                  <a:pt x="42" y="2"/>
                  <a:pt x="42" y="2"/>
                </a:cubicBezTo>
                <a:cubicBezTo>
                  <a:pt x="42" y="3"/>
                  <a:pt x="42" y="3"/>
                  <a:pt x="41" y="3"/>
                </a:cubicBezTo>
                <a:cubicBezTo>
                  <a:pt x="41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1" y="3"/>
                  <a:pt x="41" y="3"/>
                  <a:pt x="42" y="3"/>
                </a:cubicBezTo>
                <a:cubicBezTo>
                  <a:pt x="42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4" y="2"/>
                  <a:pt x="44" y="2"/>
                </a:cubicBezTo>
                <a:cubicBezTo>
                  <a:pt x="44" y="2"/>
                  <a:pt x="44" y="3"/>
                  <a:pt x="45" y="3"/>
                </a:cubicBezTo>
                <a:cubicBezTo>
                  <a:pt x="45" y="3"/>
                  <a:pt x="44" y="3"/>
                  <a:pt x="44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7" y="3"/>
                  <a:pt x="47" y="3"/>
                </a:cubicBezTo>
                <a:cubicBezTo>
                  <a:pt x="48" y="4"/>
                  <a:pt x="49" y="4"/>
                  <a:pt x="50" y="4"/>
                </a:cubicBezTo>
                <a:cubicBezTo>
                  <a:pt x="49" y="4"/>
                  <a:pt x="49" y="5"/>
                  <a:pt x="49" y="5"/>
                </a:cubicBezTo>
                <a:cubicBezTo>
                  <a:pt x="49" y="5"/>
                  <a:pt x="49" y="4"/>
                  <a:pt x="48" y="4"/>
                </a:cubicBezTo>
                <a:cubicBezTo>
                  <a:pt x="48" y="5"/>
                  <a:pt x="49" y="5"/>
                  <a:pt x="49" y="5"/>
                </a:cubicBezTo>
                <a:cubicBezTo>
                  <a:pt x="49" y="5"/>
                  <a:pt x="50" y="5"/>
                  <a:pt x="50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6"/>
                  <a:pt x="47" y="7"/>
                  <a:pt x="47" y="6"/>
                </a:cubicBezTo>
                <a:cubicBezTo>
                  <a:pt x="47" y="6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6"/>
                  <a:pt x="46" y="6"/>
                </a:cubicBezTo>
                <a:cubicBezTo>
                  <a:pt x="46" y="6"/>
                  <a:pt x="45" y="6"/>
                  <a:pt x="45" y="6"/>
                </a:cubicBezTo>
                <a:cubicBezTo>
                  <a:pt x="45" y="6"/>
                  <a:pt x="44" y="6"/>
                  <a:pt x="44" y="6"/>
                </a:cubicBezTo>
                <a:cubicBezTo>
                  <a:pt x="44" y="7"/>
                  <a:pt x="43" y="7"/>
                  <a:pt x="43" y="7"/>
                </a:cubicBezTo>
                <a:cubicBezTo>
                  <a:pt x="43" y="7"/>
                  <a:pt x="42" y="7"/>
                  <a:pt x="42" y="7"/>
                </a:cubicBezTo>
                <a:cubicBezTo>
                  <a:pt x="41" y="8"/>
                  <a:pt x="41" y="8"/>
                  <a:pt x="40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1" y="10"/>
                  <a:pt x="41" y="10"/>
                </a:cubicBezTo>
                <a:cubicBezTo>
                  <a:pt x="42" y="10"/>
                  <a:pt x="42" y="11"/>
                  <a:pt x="42" y="11"/>
                </a:cubicBezTo>
                <a:cubicBezTo>
                  <a:pt x="43" y="11"/>
                  <a:pt x="43" y="11"/>
                  <a:pt x="44" y="11"/>
                </a:cubicBezTo>
                <a:cubicBezTo>
                  <a:pt x="44" y="11"/>
                  <a:pt x="45" y="11"/>
                  <a:pt x="45" y="12"/>
                </a:cubicBezTo>
                <a:cubicBezTo>
                  <a:pt x="45" y="12"/>
                  <a:pt x="44" y="12"/>
                  <a:pt x="44" y="12"/>
                </a:cubicBezTo>
                <a:cubicBezTo>
                  <a:pt x="45" y="13"/>
                  <a:pt x="44" y="13"/>
                  <a:pt x="44" y="13"/>
                </a:cubicBezTo>
                <a:cubicBezTo>
                  <a:pt x="44" y="14"/>
                  <a:pt x="44" y="14"/>
                  <a:pt x="45" y="14"/>
                </a:cubicBezTo>
                <a:cubicBezTo>
                  <a:pt x="45" y="14"/>
                  <a:pt x="46" y="14"/>
                  <a:pt x="46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8" y="12"/>
                  <a:pt x="50" y="11"/>
                  <a:pt x="49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8"/>
                  <a:pt x="50" y="8"/>
                  <a:pt x="50" y="8"/>
                </a:cubicBezTo>
                <a:cubicBezTo>
                  <a:pt x="50" y="8"/>
                  <a:pt x="50" y="7"/>
                  <a:pt x="50" y="7"/>
                </a:cubicBezTo>
                <a:cubicBezTo>
                  <a:pt x="50" y="7"/>
                  <a:pt x="50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3" y="7"/>
                  <a:pt x="53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8"/>
                  <a:pt x="54" y="8"/>
                  <a:pt x="54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54" y="9"/>
                  <a:pt x="55" y="9"/>
                </a:cubicBezTo>
                <a:cubicBezTo>
                  <a:pt x="55" y="9"/>
                  <a:pt x="55" y="9"/>
                  <a:pt x="56" y="9"/>
                </a:cubicBezTo>
                <a:cubicBezTo>
                  <a:pt x="56" y="9"/>
                  <a:pt x="56" y="9"/>
                  <a:pt x="56" y="8"/>
                </a:cubicBezTo>
                <a:cubicBezTo>
                  <a:pt x="57" y="9"/>
                  <a:pt x="57" y="9"/>
                  <a:pt x="57" y="9"/>
                </a:cubicBezTo>
                <a:cubicBezTo>
                  <a:pt x="58" y="9"/>
                  <a:pt x="58" y="10"/>
                  <a:pt x="58" y="10"/>
                </a:cubicBezTo>
                <a:cubicBezTo>
                  <a:pt x="58" y="10"/>
                  <a:pt x="58" y="10"/>
                  <a:pt x="58" y="11"/>
                </a:cubicBezTo>
                <a:cubicBezTo>
                  <a:pt x="58" y="11"/>
                  <a:pt x="58" y="11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3"/>
                  <a:pt x="59" y="13"/>
                  <a:pt x="60" y="13"/>
                </a:cubicBezTo>
                <a:cubicBezTo>
                  <a:pt x="60" y="13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60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7"/>
                  <a:pt x="60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7" y="17"/>
                </a:cubicBezTo>
                <a:cubicBezTo>
                  <a:pt x="57" y="17"/>
                  <a:pt x="56" y="17"/>
                  <a:pt x="56" y="16"/>
                </a:cubicBezTo>
                <a:cubicBezTo>
                  <a:pt x="57" y="16"/>
                  <a:pt x="57" y="15"/>
                  <a:pt x="58" y="15"/>
                </a:cubicBezTo>
                <a:cubicBezTo>
                  <a:pt x="58" y="15"/>
                  <a:pt x="58" y="14"/>
                  <a:pt x="58" y="14"/>
                </a:cubicBezTo>
                <a:cubicBezTo>
                  <a:pt x="58" y="14"/>
                  <a:pt x="57" y="14"/>
                  <a:pt x="57" y="14"/>
                </a:cubicBezTo>
                <a:cubicBezTo>
                  <a:pt x="57" y="15"/>
                  <a:pt x="56" y="15"/>
                  <a:pt x="56" y="15"/>
                </a:cubicBezTo>
                <a:cubicBezTo>
                  <a:pt x="55" y="15"/>
                  <a:pt x="55" y="15"/>
                  <a:pt x="54" y="15"/>
                </a:cubicBezTo>
                <a:cubicBezTo>
                  <a:pt x="54" y="15"/>
                  <a:pt x="55" y="15"/>
                  <a:pt x="55" y="16"/>
                </a:cubicBezTo>
                <a:cubicBezTo>
                  <a:pt x="54" y="16"/>
                  <a:pt x="54" y="16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5"/>
                  <a:pt x="53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6"/>
                  <a:pt x="53" y="15"/>
                  <a:pt x="53" y="16"/>
                </a:cubicBezTo>
                <a:cubicBezTo>
                  <a:pt x="53" y="16"/>
                  <a:pt x="52" y="17"/>
                  <a:pt x="52" y="17"/>
                </a:cubicBezTo>
                <a:cubicBezTo>
                  <a:pt x="52" y="17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7"/>
                  <a:pt x="55" y="17"/>
                </a:cubicBezTo>
                <a:cubicBezTo>
                  <a:pt x="55" y="18"/>
                  <a:pt x="54" y="18"/>
                  <a:pt x="54" y="18"/>
                </a:cubicBezTo>
                <a:cubicBezTo>
                  <a:pt x="53" y="19"/>
                  <a:pt x="52" y="19"/>
                  <a:pt x="52" y="19"/>
                </a:cubicBezTo>
                <a:cubicBezTo>
                  <a:pt x="52" y="19"/>
                  <a:pt x="51" y="20"/>
                  <a:pt x="51" y="19"/>
                </a:cubicBezTo>
                <a:cubicBezTo>
                  <a:pt x="51" y="19"/>
                  <a:pt x="51" y="19"/>
                  <a:pt x="51" y="18"/>
                </a:cubicBezTo>
                <a:cubicBezTo>
                  <a:pt x="51" y="18"/>
                  <a:pt x="50" y="19"/>
                  <a:pt x="50" y="19"/>
                </a:cubicBezTo>
                <a:cubicBezTo>
                  <a:pt x="49" y="19"/>
                  <a:pt x="47" y="19"/>
                  <a:pt x="47" y="20"/>
                </a:cubicBezTo>
                <a:cubicBezTo>
                  <a:pt x="47" y="20"/>
                  <a:pt x="47" y="21"/>
                  <a:pt x="47" y="21"/>
                </a:cubicBezTo>
                <a:cubicBezTo>
                  <a:pt x="47" y="21"/>
                  <a:pt x="47" y="21"/>
                  <a:pt x="46" y="21"/>
                </a:cubicBezTo>
                <a:cubicBezTo>
                  <a:pt x="46" y="21"/>
                  <a:pt x="46" y="21"/>
                  <a:pt x="45" y="21"/>
                </a:cubicBezTo>
                <a:cubicBezTo>
                  <a:pt x="45" y="22"/>
                  <a:pt x="45" y="21"/>
                  <a:pt x="45" y="22"/>
                </a:cubicBezTo>
                <a:cubicBezTo>
                  <a:pt x="45" y="22"/>
                  <a:pt x="44" y="22"/>
                  <a:pt x="44" y="22"/>
                </a:cubicBezTo>
                <a:cubicBezTo>
                  <a:pt x="44" y="22"/>
                  <a:pt x="44" y="23"/>
                  <a:pt x="44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42" y="24"/>
                  <a:pt x="43" y="25"/>
                  <a:pt x="42" y="25"/>
                </a:cubicBezTo>
                <a:cubicBezTo>
                  <a:pt x="42" y="25"/>
                  <a:pt x="41" y="26"/>
                  <a:pt x="4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39" y="27"/>
                  <a:pt x="39" y="27"/>
                </a:cubicBezTo>
                <a:cubicBezTo>
                  <a:pt x="38" y="27"/>
                  <a:pt x="37" y="28"/>
                  <a:pt x="37" y="29"/>
                </a:cubicBezTo>
                <a:cubicBezTo>
                  <a:pt x="37" y="29"/>
                  <a:pt x="37" y="30"/>
                  <a:pt x="37" y="30"/>
                </a:cubicBezTo>
                <a:cubicBezTo>
                  <a:pt x="38" y="30"/>
                  <a:pt x="37" y="30"/>
                  <a:pt x="37" y="30"/>
                </a:cubicBezTo>
                <a:cubicBezTo>
                  <a:pt x="38" y="31"/>
                  <a:pt x="38" y="31"/>
                  <a:pt x="37" y="32"/>
                </a:cubicBezTo>
                <a:cubicBezTo>
                  <a:pt x="37" y="31"/>
                  <a:pt x="36" y="31"/>
                  <a:pt x="36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9"/>
                  <a:pt x="32" y="29"/>
                </a:cubicBezTo>
                <a:cubicBezTo>
                  <a:pt x="32" y="29"/>
                  <a:pt x="32" y="30"/>
                  <a:pt x="31" y="30"/>
                </a:cubicBezTo>
                <a:cubicBezTo>
                  <a:pt x="31" y="30"/>
                  <a:pt x="30" y="29"/>
                  <a:pt x="30" y="29"/>
                </a:cubicBezTo>
                <a:cubicBezTo>
                  <a:pt x="30" y="29"/>
                  <a:pt x="29" y="29"/>
                  <a:pt x="29" y="29"/>
                </a:cubicBezTo>
                <a:cubicBezTo>
                  <a:pt x="28" y="29"/>
                  <a:pt x="28" y="30"/>
                  <a:pt x="27" y="30"/>
                </a:cubicBezTo>
                <a:cubicBezTo>
                  <a:pt x="27" y="30"/>
                  <a:pt x="26" y="31"/>
                  <a:pt x="26" y="31"/>
                </a:cubicBezTo>
                <a:cubicBezTo>
                  <a:pt x="26" y="31"/>
                  <a:pt x="26" y="32"/>
                  <a:pt x="26" y="32"/>
                </a:cubicBezTo>
                <a:cubicBezTo>
                  <a:pt x="26" y="32"/>
                  <a:pt x="26" y="32"/>
                  <a:pt x="26" y="33"/>
                </a:cubicBezTo>
                <a:cubicBezTo>
                  <a:pt x="25" y="33"/>
                  <a:pt x="25" y="34"/>
                  <a:pt x="25" y="35"/>
                </a:cubicBezTo>
                <a:cubicBezTo>
                  <a:pt x="25" y="36"/>
                  <a:pt x="26" y="37"/>
                  <a:pt x="26" y="37"/>
                </a:cubicBezTo>
                <a:cubicBezTo>
                  <a:pt x="26" y="37"/>
                  <a:pt x="27" y="37"/>
                  <a:pt x="27" y="37"/>
                </a:cubicBezTo>
                <a:cubicBezTo>
                  <a:pt x="27" y="37"/>
                  <a:pt x="27" y="37"/>
                  <a:pt x="28" y="37"/>
                </a:cubicBezTo>
                <a:cubicBezTo>
                  <a:pt x="28" y="37"/>
                  <a:pt x="28" y="37"/>
                  <a:pt x="29" y="37"/>
                </a:cubicBezTo>
                <a:cubicBezTo>
                  <a:pt x="30" y="37"/>
                  <a:pt x="29" y="36"/>
                  <a:pt x="30" y="35"/>
                </a:cubicBezTo>
                <a:cubicBezTo>
                  <a:pt x="31" y="35"/>
                  <a:pt x="31" y="35"/>
                  <a:pt x="32" y="35"/>
                </a:cubicBezTo>
                <a:cubicBezTo>
                  <a:pt x="32" y="35"/>
                  <a:pt x="32" y="35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1" y="37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31" y="39"/>
                </a:cubicBezTo>
                <a:cubicBezTo>
                  <a:pt x="31" y="39"/>
                  <a:pt x="32" y="39"/>
                  <a:pt x="33" y="39"/>
                </a:cubicBezTo>
                <a:cubicBezTo>
                  <a:pt x="33" y="39"/>
                  <a:pt x="34" y="39"/>
                  <a:pt x="34" y="40"/>
                </a:cubicBezTo>
                <a:cubicBezTo>
                  <a:pt x="34" y="40"/>
                  <a:pt x="34" y="40"/>
                  <a:pt x="34" y="41"/>
                </a:cubicBezTo>
                <a:cubicBezTo>
                  <a:pt x="34" y="41"/>
                  <a:pt x="33" y="42"/>
                  <a:pt x="33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6" y="44"/>
                  <a:pt x="36" y="43"/>
                  <a:pt x="37" y="44"/>
                </a:cubicBezTo>
                <a:cubicBezTo>
                  <a:pt x="37" y="44"/>
                  <a:pt x="38" y="44"/>
                  <a:pt x="38" y="44"/>
                </a:cubicBezTo>
                <a:cubicBezTo>
                  <a:pt x="38" y="44"/>
                  <a:pt x="39" y="44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1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3"/>
                  <a:pt x="43" y="42"/>
                  <a:pt x="43" y="42"/>
                </a:cubicBezTo>
                <a:cubicBezTo>
                  <a:pt x="43" y="42"/>
                  <a:pt x="44" y="42"/>
                  <a:pt x="44" y="42"/>
                </a:cubicBezTo>
                <a:cubicBezTo>
                  <a:pt x="44" y="42"/>
                  <a:pt x="44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5"/>
                  <a:pt x="51" y="45"/>
                  <a:pt x="51" y="45"/>
                </a:cubicBezTo>
                <a:cubicBezTo>
                  <a:pt x="51" y="46"/>
                  <a:pt x="52" y="46"/>
                  <a:pt x="52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4" y="46"/>
                  <a:pt x="55" y="47"/>
                  <a:pt x="55" y="47"/>
                </a:cubicBezTo>
                <a:cubicBezTo>
                  <a:pt x="56" y="47"/>
                  <a:pt x="56" y="47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9"/>
                  <a:pt x="57" y="49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9" y="51"/>
                  <a:pt x="59" y="51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0" y="52"/>
                  <a:pt x="61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2" y="52"/>
                  <a:pt x="62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4" y="52"/>
                  <a:pt x="64" y="53"/>
                  <a:pt x="65" y="53"/>
                </a:cubicBezTo>
                <a:cubicBezTo>
                  <a:pt x="60" y="60"/>
                  <a:pt x="53" y="66"/>
                  <a:pt x="44" y="68"/>
                </a:cubicBezTo>
                <a:cubicBezTo>
                  <a:pt x="44" y="68"/>
                  <a:pt x="44" y="67"/>
                  <a:pt x="44" y="67"/>
                </a:cubicBezTo>
                <a:cubicBezTo>
                  <a:pt x="44" y="66"/>
                  <a:pt x="44" y="66"/>
                  <a:pt x="44" y="65"/>
                </a:cubicBezTo>
                <a:cubicBezTo>
                  <a:pt x="44" y="65"/>
                  <a:pt x="43" y="64"/>
                  <a:pt x="43" y="63"/>
                </a:cubicBezTo>
                <a:cubicBezTo>
                  <a:pt x="43" y="63"/>
                  <a:pt x="42" y="62"/>
                  <a:pt x="42" y="62"/>
                </a:cubicBezTo>
                <a:cubicBezTo>
                  <a:pt x="42" y="62"/>
                  <a:pt x="41" y="62"/>
                  <a:pt x="41" y="62"/>
                </a:cubicBezTo>
                <a:cubicBezTo>
                  <a:pt x="40" y="62"/>
                  <a:pt x="39" y="61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59"/>
                  <a:pt x="38" y="59"/>
                  <a:pt x="38" y="59"/>
                </a:cubicBezTo>
                <a:cubicBezTo>
                  <a:pt x="37" y="58"/>
                  <a:pt x="37" y="57"/>
                  <a:pt x="37" y="56"/>
                </a:cubicBezTo>
                <a:cubicBezTo>
                  <a:pt x="36" y="56"/>
                  <a:pt x="36" y="55"/>
                  <a:pt x="36" y="55"/>
                </a:cubicBezTo>
                <a:cubicBezTo>
                  <a:pt x="36" y="55"/>
                  <a:pt x="35" y="55"/>
                  <a:pt x="35" y="55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6" y="53"/>
                  <a:pt x="36" y="52"/>
                </a:cubicBezTo>
                <a:cubicBezTo>
                  <a:pt x="36" y="52"/>
                  <a:pt x="35" y="52"/>
                  <a:pt x="35" y="52"/>
                </a:cubicBezTo>
                <a:cubicBezTo>
                  <a:pt x="35" y="51"/>
                  <a:pt x="35" y="51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8"/>
                  <a:pt x="37" y="48"/>
                  <a:pt x="38" y="48"/>
                </a:cubicBezTo>
                <a:cubicBezTo>
                  <a:pt x="38" y="48"/>
                  <a:pt x="38" y="46"/>
                  <a:pt x="38" y="46"/>
                </a:cubicBezTo>
                <a:cubicBezTo>
                  <a:pt x="38" y="45"/>
                  <a:pt x="37" y="45"/>
                  <a:pt x="37" y="45"/>
                </a:cubicBezTo>
                <a:cubicBezTo>
                  <a:pt x="37" y="44"/>
                  <a:pt x="37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5"/>
                  <a:pt x="36" y="45"/>
                  <a:pt x="35" y="45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4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2" y="43"/>
                  <a:pt x="32" y="43"/>
                  <a:pt x="32" y="42"/>
                </a:cubicBezTo>
                <a:cubicBezTo>
                  <a:pt x="32" y="42"/>
                  <a:pt x="31" y="41"/>
                  <a:pt x="31" y="41"/>
                </a:cubicBezTo>
                <a:cubicBezTo>
                  <a:pt x="30" y="41"/>
                  <a:pt x="30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0"/>
                  <a:pt x="28" y="40"/>
                  <a:pt x="28" y="40"/>
                </a:cubicBezTo>
                <a:cubicBezTo>
                  <a:pt x="28" y="40"/>
                  <a:pt x="27" y="39"/>
                  <a:pt x="26" y="39"/>
                </a:cubicBezTo>
                <a:cubicBezTo>
                  <a:pt x="26" y="39"/>
                  <a:pt x="25" y="39"/>
                  <a:pt x="25" y="39"/>
                </a:cubicBezTo>
                <a:cubicBezTo>
                  <a:pt x="25" y="39"/>
                  <a:pt x="24" y="39"/>
                  <a:pt x="24" y="39"/>
                </a:cubicBezTo>
                <a:cubicBezTo>
                  <a:pt x="23" y="38"/>
                  <a:pt x="23" y="38"/>
                  <a:pt x="22" y="38"/>
                </a:cubicBezTo>
                <a:cubicBezTo>
                  <a:pt x="22" y="38"/>
                  <a:pt x="22" y="38"/>
                  <a:pt x="21" y="38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6"/>
                  <a:pt x="19" y="36"/>
                </a:cubicBezTo>
                <a:cubicBezTo>
                  <a:pt x="19" y="36"/>
                  <a:pt x="20" y="35"/>
                  <a:pt x="20" y="35"/>
                </a:cubicBezTo>
                <a:cubicBezTo>
                  <a:pt x="20" y="34"/>
                  <a:pt x="19" y="34"/>
                  <a:pt x="19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2"/>
                  <a:pt x="18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0"/>
                  <a:pt x="16" y="30"/>
                  <a:pt x="16" y="30"/>
                </a:cubicBezTo>
                <a:cubicBezTo>
                  <a:pt x="16" y="29"/>
                  <a:pt x="16" y="29"/>
                  <a:pt x="16" y="28"/>
                </a:cubicBezTo>
                <a:cubicBezTo>
                  <a:pt x="16" y="28"/>
                  <a:pt x="15" y="28"/>
                  <a:pt x="15" y="29"/>
                </a:cubicBezTo>
                <a:cubicBezTo>
                  <a:pt x="15" y="29"/>
                  <a:pt x="16" y="29"/>
                  <a:pt x="16" y="30"/>
                </a:cubicBezTo>
                <a:cubicBezTo>
                  <a:pt x="16" y="30"/>
                  <a:pt x="16" y="30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3"/>
                  <a:pt x="17" y="33"/>
                </a:cubicBezTo>
                <a:cubicBezTo>
                  <a:pt x="17" y="33"/>
                  <a:pt x="17" y="33"/>
                  <a:pt x="17" y="34"/>
                </a:cubicBezTo>
                <a:cubicBezTo>
                  <a:pt x="17" y="34"/>
                  <a:pt x="16" y="34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4" y="31"/>
                  <a:pt x="14" y="31"/>
                </a:cubicBezTo>
                <a:cubicBezTo>
                  <a:pt x="14" y="30"/>
                  <a:pt x="15" y="30"/>
                  <a:pt x="15" y="30"/>
                </a:cubicBezTo>
                <a:cubicBezTo>
                  <a:pt x="15" y="30"/>
                  <a:pt x="14" y="29"/>
                  <a:pt x="14" y="29"/>
                </a:cubicBezTo>
                <a:cubicBezTo>
                  <a:pt x="14" y="29"/>
                  <a:pt x="14" y="28"/>
                  <a:pt x="14" y="28"/>
                </a:cubicBezTo>
                <a:cubicBezTo>
                  <a:pt x="14" y="28"/>
                  <a:pt x="14" y="27"/>
                  <a:pt x="14" y="27"/>
                </a:cubicBezTo>
                <a:cubicBezTo>
                  <a:pt x="14" y="27"/>
                  <a:pt x="14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2" y="21"/>
                  <a:pt x="13" y="21"/>
                  <a:pt x="13" y="21"/>
                </a:cubicBezTo>
                <a:cubicBezTo>
                  <a:pt x="13" y="21"/>
                  <a:pt x="13" y="20"/>
                  <a:pt x="13" y="20"/>
                </a:cubicBezTo>
                <a:cubicBezTo>
                  <a:pt x="14" y="19"/>
                  <a:pt x="14" y="19"/>
                  <a:pt x="15" y="19"/>
                </a:cubicBezTo>
                <a:cubicBezTo>
                  <a:pt x="15" y="18"/>
                  <a:pt x="15" y="17"/>
                  <a:pt x="16" y="17"/>
                </a:cubicBezTo>
                <a:cubicBezTo>
                  <a:pt x="16" y="17"/>
                  <a:pt x="16" y="16"/>
                  <a:pt x="16" y="16"/>
                </a:cubicBezTo>
                <a:cubicBezTo>
                  <a:pt x="16" y="16"/>
                  <a:pt x="15" y="15"/>
                  <a:pt x="15" y="15"/>
                </a:cubicBezTo>
                <a:cubicBezTo>
                  <a:pt x="15" y="15"/>
                  <a:pt x="16" y="15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0"/>
                  <a:pt x="15" y="10"/>
                </a:cubicBezTo>
                <a:cubicBezTo>
                  <a:pt x="15" y="10"/>
                  <a:pt x="16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9" y="5"/>
                  <a:pt x="24" y="3"/>
                  <a:pt x="30" y="2"/>
                </a:cubicBezTo>
                <a:close/>
              </a:path>
            </a:pathLst>
          </a:custGeom>
          <a:solidFill>
            <a:srgbClr val="F9A9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619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"/>
          <a:stretch/>
        </p:blipFill>
        <p:spPr>
          <a:xfrm>
            <a:off x="0" y="-1"/>
            <a:ext cx="12192000" cy="6877385"/>
          </a:xfrm>
          <a:prstGeom prst="rect">
            <a:avLst/>
          </a:prstGeom>
        </p:spPr>
      </p:pic>
      <p:sp>
        <p:nvSpPr>
          <p:cNvPr id="12" name="สี่เหลี่ยมผืนผ้า 23"/>
          <p:cNvSpPr/>
          <p:nvPr/>
        </p:nvSpPr>
        <p:spPr>
          <a:xfrm>
            <a:off x="-5648" y="9691"/>
            <a:ext cx="12192000" cy="6858000"/>
          </a:xfrm>
          <a:prstGeom prst="rect">
            <a:avLst/>
          </a:prstGeom>
          <a:solidFill>
            <a:srgbClr val="DEEBF7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ผืนผ้า 60"/>
          <p:cNvSpPr/>
          <p:nvPr/>
        </p:nvSpPr>
        <p:spPr>
          <a:xfrm>
            <a:off x="0" y="779604"/>
            <a:ext cx="12186352" cy="6078396"/>
          </a:xfrm>
          <a:prstGeom prst="rect">
            <a:avLst/>
          </a:prstGeom>
          <a:solidFill>
            <a:srgbClr val="86BDC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75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99CBD8"/>
              </a:clrFrom>
              <a:clrTo>
                <a:srgbClr val="99CBD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43" y="0"/>
            <a:ext cx="8801305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19384"/>
            <a:ext cx="7658101" cy="8205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697" y="40778"/>
            <a:ext cx="4255821" cy="70023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9749001" y="6136233"/>
            <a:ext cx="2442999" cy="775204"/>
            <a:chOff x="9749001" y="6136233"/>
            <a:chExt cx="2442999" cy="77520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9001" y="6136233"/>
              <a:ext cx="2442999" cy="77520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633165" y="6383010"/>
              <a:ext cx="1397795" cy="17804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0633165" y="6574117"/>
              <a:ext cx="1397795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697" y="2053798"/>
            <a:ext cx="6257109" cy="249207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916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12</Words>
  <Application>Microsoft Office PowerPoint</Application>
  <PresentationFormat>กำหนดเอง</PresentationFormat>
  <Paragraphs>2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atthapong</cp:lastModifiedBy>
  <cp:revision>48</cp:revision>
  <dcterms:created xsi:type="dcterms:W3CDTF">2017-11-28T02:30:47Z</dcterms:created>
  <dcterms:modified xsi:type="dcterms:W3CDTF">2017-12-16T23:24:16Z</dcterms:modified>
</cp:coreProperties>
</file>