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2" r:id="rId2"/>
    <p:sldId id="269" r:id="rId3"/>
    <p:sldId id="270" r:id="rId4"/>
    <p:sldId id="272" r:id="rId5"/>
    <p:sldId id="273" r:id="rId6"/>
    <p:sldId id="274" r:id="rId7"/>
    <p:sldId id="275" r:id="rId8"/>
    <p:sldId id="276" r:id="rId9"/>
    <p:sldId id="277" r:id="rId10"/>
    <p:sldId id="279" r:id="rId11"/>
    <p:sldId id="280" r:id="rId12"/>
    <p:sldId id="281" r:id="rId13"/>
    <p:sldId id="278" r:id="rId14"/>
    <p:sldId id="282" r:id="rId15"/>
    <p:sldId id="283" r:id="rId16"/>
    <p:sldId id="284" r:id="rId17"/>
    <p:sldId id="285" r:id="rId18"/>
    <p:sldId id="286" r:id="rId19"/>
    <p:sldId id="287" r:id="rId20"/>
    <p:sldId id="288" r:id="rId21"/>
    <p:sldId id="289" r:id="rId22"/>
    <p:sldId id="290" r:id="rId23"/>
    <p:sldId id="291" r:id="rId24"/>
    <p:sldId id="292" r:id="rId25"/>
    <p:sldId id="293" r:id="rId26"/>
    <p:sldId id="294" r:id="rId27"/>
    <p:sldId id="295" r:id="rId28"/>
    <p:sldId id="296" r:id="rId29"/>
    <p:sldId id="297" r:id="rId30"/>
  </p:sldIdLst>
  <p:sldSz cx="12192000" cy="6858000"/>
  <p:notesSz cx="6858000" cy="9144000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62D41"/>
    <a:srgbClr val="00538B"/>
    <a:srgbClr val="4D4D4D"/>
    <a:srgbClr val="64BED7"/>
    <a:srgbClr val="EC5552"/>
    <a:srgbClr val="A0745A"/>
    <a:srgbClr val="68C7A3"/>
    <a:srgbClr val="E2F0D9"/>
    <a:srgbClr val="22B573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343" autoAdjust="0"/>
  </p:normalViewPr>
  <p:slideViewPr>
    <p:cSldViewPr snapToGrid="0" showGuides="1">
      <p:cViewPr varScale="1">
        <p:scale>
          <a:sx n="73" d="100"/>
          <a:sy n="73" d="100"/>
        </p:scale>
        <p:origin x="618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สไลด์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th-TH" smtClean="0"/>
              <a:t>คลิกเพื่อแก้ไขสไตล์ชื่อเรื่องต้นแบบ</a:t>
            </a:r>
            <a:endParaRPr lang="th-TH"/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h-TH" smtClean="0"/>
              <a:t>คลิกเพื่อแก้ไขสไตล์ชื่อเรื่องรองต้นแบบ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E4EEAF-5527-45AE-A1C9-A76767837703}" type="datetimeFigureOut">
              <a:rPr lang="th-TH" smtClean="0"/>
              <a:t>10/12/60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สไลด์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C3C17F-59A1-41C6-BC88-BAE89E3A3B6C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0071586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คลิกเพื่อแก้ไขสไตล์ชื่อเรื่องต้นแบบ</a:t>
            </a:r>
            <a:endParaRPr lang="th-TH"/>
          </a:p>
        </p:txBody>
      </p:sp>
      <p:sp>
        <p:nvSpPr>
          <p:cNvPr id="3" name="ตัวแทน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 smtClean="0"/>
              <a:t>แก้ไขสไตล์ของข้อความต้นแบบ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E4EEAF-5527-45AE-A1C9-A76767837703}" type="datetimeFigureOut">
              <a:rPr lang="th-TH" smtClean="0"/>
              <a:t>10/12/60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สไลด์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C3C17F-59A1-41C6-BC88-BAE89E3A3B6C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8939700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th-TH" smtClean="0"/>
              <a:t>คลิกเพื่อแก้ไขสไตล์ชื่อเรื่องต้นแบบ</a:t>
            </a:r>
            <a:endParaRPr lang="th-TH"/>
          </a:p>
        </p:txBody>
      </p:sp>
      <p:sp>
        <p:nvSpPr>
          <p:cNvPr id="3" name="ตัวแทน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th-TH" smtClean="0"/>
              <a:t>แก้ไขสไตล์ของข้อความต้นแบบ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E4EEAF-5527-45AE-A1C9-A76767837703}" type="datetimeFigureOut">
              <a:rPr lang="th-TH" smtClean="0"/>
              <a:t>10/12/60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สไลด์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C3C17F-59A1-41C6-BC88-BAE89E3A3B6C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8548313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คลิกเพื่อแก้ไขสไตล์ชื่อเรื่องต้นแบบ</a:t>
            </a:r>
            <a:endParaRPr lang="th-TH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 smtClean="0"/>
              <a:t>แก้ไขสไตล์ของข้อความต้นแบบ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E4EEAF-5527-45AE-A1C9-A76767837703}" type="datetimeFigureOut">
              <a:rPr lang="th-TH" smtClean="0"/>
              <a:t>10/12/60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สไลด์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C3C17F-59A1-41C6-BC88-BAE89E3A3B6C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7270187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th-TH" smtClean="0"/>
              <a:t>คลิกเพื่อแก้ไขสไตล์ชื่อเรื่องต้นแบบ</a:t>
            </a:r>
            <a:endParaRPr lang="th-TH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 smtClean="0"/>
              <a:t>แก้ไขสไตล์ของข้อความต้นแบบ</a:t>
            </a:r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E4EEAF-5527-45AE-A1C9-A76767837703}" type="datetimeFigureOut">
              <a:rPr lang="th-TH" smtClean="0"/>
              <a:t>10/12/60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สไลด์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C3C17F-59A1-41C6-BC88-BAE89E3A3B6C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3099814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คลิกเพื่อแก้ไขสไตล์ชื่อเรื่องต้นแบบ</a:t>
            </a:r>
            <a:endParaRPr lang="th-TH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th-TH" smtClean="0"/>
              <a:t>แก้ไขสไตล์ของข้อความต้นแบบ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เนื้อหา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th-TH" smtClean="0"/>
              <a:t>แก้ไขสไตล์ของข้อความต้นแบบ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E4EEAF-5527-45AE-A1C9-A76767837703}" type="datetimeFigureOut">
              <a:rPr lang="th-TH" smtClean="0"/>
              <a:t>10/12/60</a:t>
            </a:fld>
            <a:endParaRPr lang="th-TH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แทนหมายเลขสไลด์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C3C17F-59A1-41C6-BC88-BAE89E3A3B6C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6086472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th-TH" smtClean="0"/>
              <a:t>คลิกเพื่อแก้ไขสไตล์ชื่อเรื่องต้นแบบ</a:t>
            </a:r>
            <a:endParaRPr lang="th-TH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แก้ไขสไตล์ของข้อความต้นแบบ</a:t>
            </a:r>
          </a:p>
        </p:txBody>
      </p:sp>
      <p:sp>
        <p:nvSpPr>
          <p:cNvPr id="4" name="ตัวแทนเนื้อหา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th-TH" smtClean="0"/>
              <a:t>แก้ไขสไตล์ของข้อความต้นแบบ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แทนข้อความ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แก้ไขสไตล์ของข้อความต้นแบบ</a:t>
            </a:r>
          </a:p>
        </p:txBody>
      </p:sp>
      <p:sp>
        <p:nvSpPr>
          <p:cNvPr id="6" name="ตัวแทนเนื้อหา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th-TH" smtClean="0"/>
              <a:t>แก้ไขสไตล์ของข้อความต้นแบบ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7" name="ตัวแทนวันที่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E4EEAF-5527-45AE-A1C9-A76767837703}" type="datetimeFigureOut">
              <a:rPr lang="th-TH" smtClean="0"/>
              <a:t>10/12/60</a:t>
            </a:fld>
            <a:endParaRPr lang="th-TH"/>
          </a:p>
        </p:txBody>
      </p:sp>
      <p:sp>
        <p:nvSpPr>
          <p:cNvPr id="8" name="ตัวแทนท้ายกระดา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ตัวแทนหมายเลขสไลด์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C3C17F-59A1-41C6-BC88-BAE89E3A3B6C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7635206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คลิกเพื่อแก้ไขสไตล์ชื่อเรื่องต้นแบบ</a:t>
            </a:r>
            <a:endParaRPr lang="th-TH"/>
          </a:p>
        </p:txBody>
      </p:sp>
      <p:sp>
        <p:nvSpPr>
          <p:cNvPr id="3" name="ตัวแทนวันที่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E4EEAF-5527-45AE-A1C9-A76767837703}" type="datetimeFigureOut">
              <a:rPr lang="th-TH" smtClean="0"/>
              <a:t>10/12/60</a:t>
            </a:fld>
            <a:endParaRPr lang="th-TH"/>
          </a:p>
        </p:txBody>
      </p:sp>
      <p:sp>
        <p:nvSpPr>
          <p:cNvPr id="4" name="ตัวแทน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ตัวแทนหมายเลขสไลด์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C3C17F-59A1-41C6-BC88-BAE89E3A3B6C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2246103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วันที่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E4EEAF-5527-45AE-A1C9-A76767837703}" type="datetimeFigureOut">
              <a:rPr lang="th-TH" smtClean="0"/>
              <a:t>10/12/60</a:t>
            </a:fld>
            <a:endParaRPr lang="th-TH"/>
          </a:p>
        </p:txBody>
      </p:sp>
      <p:sp>
        <p:nvSpPr>
          <p:cNvPr id="3" name="ตัวแทน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แทนหมายเลขสไลด์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C3C17F-59A1-41C6-BC88-BAE89E3A3B6C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7506045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h-TH" smtClean="0"/>
              <a:t>คลิกเพื่อแก้ไขสไตล์ชื่อเรื่องต้นแบบ</a:t>
            </a:r>
            <a:endParaRPr lang="th-TH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 smtClean="0"/>
              <a:t>แก้ไขสไตล์ของข้อความต้นแบบ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ข้อความ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h-TH" smtClean="0"/>
              <a:t>แก้ไขสไตล์ของข้อความต้นแบบ</a:t>
            </a:r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E4EEAF-5527-45AE-A1C9-A76767837703}" type="datetimeFigureOut">
              <a:rPr lang="th-TH" smtClean="0"/>
              <a:t>10/12/60</a:t>
            </a:fld>
            <a:endParaRPr lang="th-TH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แทนหมายเลขสไลด์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C3C17F-59A1-41C6-BC88-BAE89E3A3B6C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7302500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h-TH" smtClean="0"/>
              <a:t>คลิกเพื่อแก้ไขสไตล์ชื่อเรื่องต้นแบบ</a:t>
            </a:r>
            <a:endParaRPr lang="th-TH"/>
          </a:p>
        </p:txBody>
      </p:sp>
      <p:sp>
        <p:nvSpPr>
          <p:cNvPr id="3" name="ตัวแทนรูปภาพ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h-TH"/>
          </a:p>
        </p:txBody>
      </p:sp>
      <p:sp>
        <p:nvSpPr>
          <p:cNvPr id="4" name="ตัวแทนข้อความ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h-TH" smtClean="0"/>
              <a:t>แก้ไขสไตล์ของข้อความต้นแบบ</a:t>
            </a:r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E4EEAF-5527-45AE-A1C9-A76767837703}" type="datetimeFigureOut">
              <a:rPr lang="th-TH" smtClean="0"/>
              <a:t>10/12/60</a:t>
            </a:fld>
            <a:endParaRPr lang="th-TH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แทนหมายเลขสไลด์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C3C17F-59A1-41C6-BC88-BAE89E3A3B6C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4950210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ชื่อเรื่อง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h-TH" smtClean="0"/>
              <a:t>คลิกเพื่อแก้ไขสไตล์ชื่อเรื่องต้นแบบ</a:t>
            </a:r>
            <a:endParaRPr lang="th-TH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 smtClean="0"/>
              <a:t>แก้ไขสไตล์ของข้อความต้นแบบ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E4EEAF-5527-45AE-A1C9-A76767837703}" type="datetimeFigureOut">
              <a:rPr lang="th-TH" smtClean="0"/>
              <a:t>10/12/60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/>
          </a:p>
        </p:txBody>
      </p:sp>
      <p:sp>
        <p:nvSpPr>
          <p:cNvPr id="6" name="ตัวแทนหมายเลขสไลด์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C3C17F-59A1-41C6-BC88-BAE89E3A3B6C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1815045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emf"/><Relationship Id="rId3" Type="http://schemas.openxmlformats.org/officeDocument/2006/relationships/image" Target="../media/image2.png"/><Relationship Id="rId7" Type="http://schemas.openxmlformats.org/officeDocument/2006/relationships/image" Target="../media/image6.em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emf"/><Relationship Id="rId5" Type="http://schemas.openxmlformats.org/officeDocument/2006/relationships/image" Target="../media/image4.emf"/><Relationship Id="rId4" Type="http://schemas.openxmlformats.org/officeDocument/2006/relationships/image" Target="../media/image3.emf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emf"/><Relationship Id="rId13" Type="http://schemas.openxmlformats.org/officeDocument/2006/relationships/image" Target="../media/image42.emf"/><Relationship Id="rId18" Type="http://schemas.openxmlformats.org/officeDocument/2006/relationships/image" Target="../media/image47.emf"/><Relationship Id="rId3" Type="http://schemas.openxmlformats.org/officeDocument/2006/relationships/image" Target="../media/image35.emf"/><Relationship Id="rId7" Type="http://schemas.openxmlformats.org/officeDocument/2006/relationships/image" Target="../media/image37.emf"/><Relationship Id="rId12" Type="http://schemas.openxmlformats.org/officeDocument/2006/relationships/image" Target="../media/image41.emf"/><Relationship Id="rId17" Type="http://schemas.openxmlformats.org/officeDocument/2006/relationships/image" Target="../media/image46.emf"/><Relationship Id="rId2" Type="http://schemas.openxmlformats.org/officeDocument/2006/relationships/image" Target="../media/image34.emf"/><Relationship Id="rId16" Type="http://schemas.openxmlformats.org/officeDocument/2006/relationships/image" Target="../media/image45.emf"/><Relationship Id="rId20" Type="http://schemas.microsoft.com/office/2007/relationships/hdphoto" Target="../media/hdphoto1.wdp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.png"/><Relationship Id="rId11" Type="http://schemas.openxmlformats.org/officeDocument/2006/relationships/image" Target="../media/image40.emf"/><Relationship Id="rId5" Type="http://schemas.openxmlformats.org/officeDocument/2006/relationships/image" Target="../media/image2.png"/><Relationship Id="rId15" Type="http://schemas.openxmlformats.org/officeDocument/2006/relationships/image" Target="../media/image44.png"/><Relationship Id="rId10" Type="http://schemas.openxmlformats.org/officeDocument/2006/relationships/image" Target="../media/image39.png"/><Relationship Id="rId19" Type="http://schemas.openxmlformats.org/officeDocument/2006/relationships/image" Target="../media/image48.png"/><Relationship Id="rId4" Type="http://schemas.openxmlformats.org/officeDocument/2006/relationships/image" Target="../media/image3.emf"/><Relationship Id="rId9" Type="http://schemas.openxmlformats.org/officeDocument/2006/relationships/image" Target="../media/image38.emf"/><Relationship Id="rId14" Type="http://schemas.openxmlformats.org/officeDocument/2006/relationships/image" Target="../media/image43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0.emf"/><Relationship Id="rId5" Type="http://schemas.openxmlformats.org/officeDocument/2006/relationships/image" Target="../media/image49.emf"/><Relationship Id="rId4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6.png"/><Relationship Id="rId13" Type="http://schemas.openxmlformats.org/officeDocument/2006/relationships/image" Target="../media/image61.emf"/><Relationship Id="rId18" Type="http://schemas.openxmlformats.org/officeDocument/2006/relationships/image" Target="../media/image2.png"/><Relationship Id="rId3" Type="http://schemas.openxmlformats.org/officeDocument/2006/relationships/image" Target="../media/image52.png"/><Relationship Id="rId7" Type="http://schemas.openxmlformats.org/officeDocument/2006/relationships/image" Target="../media/image55.png"/><Relationship Id="rId12" Type="http://schemas.openxmlformats.org/officeDocument/2006/relationships/image" Target="../media/image60.emf"/><Relationship Id="rId17" Type="http://schemas.openxmlformats.org/officeDocument/2006/relationships/image" Target="../media/image3.emf"/><Relationship Id="rId2" Type="http://schemas.openxmlformats.org/officeDocument/2006/relationships/image" Target="../media/image51.emf"/><Relationship Id="rId16" Type="http://schemas.openxmlformats.org/officeDocument/2006/relationships/image" Target="../media/image64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4.png"/><Relationship Id="rId11" Type="http://schemas.openxmlformats.org/officeDocument/2006/relationships/image" Target="../media/image59.emf"/><Relationship Id="rId5" Type="http://schemas.openxmlformats.org/officeDocument/2006/relationships/image" Target="../media/image53.png"/><Relationship Id="rId15" Type="http://schemas.openxmlformats.org/officeDocument/2006/relationships/image" Target="../media/image63.emf"/><Relationship Id="rId10" Type="http://schemas.openxmlformats.org/officeDocument/2006/relationships/image" Target="../media/image58.emf"/><Relationship Id="rId4" Type="http://schemas.microsoft.com/office/2007/relationships/hdphoto" Target="../media/hdphoto2.wdp"/><Relationship Id="rId9" Type="http://schemas.openxmlformats.org/officeDocument/2006/relationships/image" Target="../media/image57.emf"/><Relationship Id="rId14" Type="http://schemas.openxmlformats.org/officeDocument/2006/relationships/image" Target="../media/image62.emf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9.emf"/><Relationship Id="rId13" Type="http://schemas.openxmlformats.org/officeDocument/2006/relationships/image" Target="../media/image74.emf"/><Relationship Id="rId3" Type="http://schemas.openxmlformats.org/officeDocument/2006/relationships/image" Target="../media/image2.png"/><Relationship Id="rId7" Type="http://schemas.openxmlformats.org/officeDocument/2006/relationships/image" Target="../media/image68.emf"/><Relationship Id="rId12" Type="http://schemas.openxmlformats.org/officeDocument/2006/relationships/image" Target="../media/image73.emf"/><Relationship Id="rId2" Type="http://schemas.openxmlformats.org/officeDocument/2006/relationships/image" Target="../media/image3.emf"/><Relationship Id="rId16" Type="http://schemas.openxmlformats.org/officeDocument/2006/relationships/image" Target="../media/image77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7.emf"/><Relationship Id="rId11" Type="http://schemas.openxmlformats.org/officeDocument/2006/relationships/image" Target="../media/image72.emf"/><Relationship Id="rId5" Type="http://schemas.openxmlformats.org/officeDocument/2006/relationships/image" Target="../media/image66.emf"/><Relationship Id="rId15" Type="http://schemas.openxmlformats.org/officeDocument/2006/relationships/image" Target="../media/image76.emf"/><Relationship Id="rId10" Type="http://schemas.openxmlformats.org/officeDocument/2006/relationships/image" Target="../media/image71.emf"/><Relationship Id="rId4" Type="http://schemas.openxmlformats.org/officeDocument/2006/relationships/image" Target="../media/image65.png"/><Relationship Id="rId9" Type="http://schemas.openxmlformats.org/officeDocument/2006/relationships/image" Target="../media/image70.emf"/><Relationship Id="rId14" Type="http://schemas.openxmlformats.org/officeDocument/2006/relationships/image" Target="../media/image75.emf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1.emf"/><Relationship Id="rId13" Type="http://schemas.openxmlformats.org/officeDocument/2006/relationships/image" Target="../media/image86.emf"/><Relationship Id="rId18" Type="http://schemas.openxmlformats.org/officeDocument/2006/relationships/image" Target="../media/image90.emf"/><Relationship Id="rId3" Type="http://schemas.openxmlformats.org/officeDocument/2006/relationships/image" Target="../media/image3.emf"/><Relationship Id="rId7" Type="http://schemas.openxmlformats.org/officeDocument/2006/relationships/image" Target="../media/image80.emf"/><Relationship Id="rId12" Type="http://schemas.openxmlformats.org/officeDocument/2006/relationships/image" Target="../media/image85.emf"/><Relationship Id="rId17" Type="http://schemas.microsoft.com/office/2007/relationships/hdphoto" Target="../media/hdphoto3.wdp"/><Relationship Id="rId2" Type="http://schemas.openxmlformats.org/officeDocument/2006/relationships/image" Target="../media/image12.jpeg"/><Relationship Id="rId16" Type="http://schemas.openxmlformats.org/officeDocument/2006/relationships/image" Target="../media/image8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9.emf"/><Relationship Id="rId11" Type="http://schemas.openxmlformats.org/officeDocument/2006/relationships/image" Target="../media/image84.emf"/><Relationship Id="rId5" Type="http://schemas.openxmlformats.org/officeDocument/2006/relationships/image" Target="../media/image78.png"/><Relationship Id="rId15" Type="http://schemas.openxmlformats.org/officeDocument/2006/relationships/image" Target="../media/image88.emf"/><Relationship Id="rId10" Type="http://schemas.openxmlformats.org/officeDocument/2006/relationships/image" Target="../media/image83.emf"/><Relationship Id="rId19" Type="http://schemas.openxmlformats.org/officeDocument/2006/relationships/image" Target="../media/image91.emf"/><Relationship Id="rId4" Type="http://schemas.openxmlformats.org/officeDocument/2006/relationships/image" Target="../media/image2.png"/><Relationship Id="rId9" Type="http://schemas.openxmlformats.org/officeDocument/2006/relationships/image" Target="../media/image82.emf"/><Relationship Id="rId14" Type="http://schemas.openxmlformats.org/officeDocument/2006/relationships/image" Target="../media/image87.emf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5.emf"/><Relationship Id="rId3" Type="http://schemas.openxmlformats.org/officeDocument/2006/relationships/image" Target="../media/image3.emf"/><Relationship Id="rId7" Type="http://schemas.openxmlformats.org/officeDocument/2006/relationships/image" Target="../media/image94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3.emf"/><Relationship Id="rId5" Type="http://schemas.openxmlformats.org/officeDocument/2006/relationships/image" Target="../media/image92.emf"/><Relationship Id="rId4" Type="http://schemas.openxmlformats.org/officeDocument/2006/relationships/image" Target="../media/image2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7.emf"/><Relationship Id="rId3" Type="http://schemas.openxmlformats.org/officeDocument/2006/relationships/image" Target="../media/image92.emf"/><Relationship Id="rId7" Type="http://schemas.openxmlformats.org/officeDocument/2006/relationships/image" Target="../media/image96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png"/><Relationship Id="rId5" Type="http://schemas.openxmlformats.org/officeDocument/2006/relationships/image" Target="../media/image3.emf"/><Relationship Id="rId4" Type="http://schemas.openxmlformats.org/officeDocument/2006/relationships/image" Target="../media/image93.emf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1.emf"/><Relationship Id="rId13" Type="http://schemas.openxmlformats.org/officeDocument/2006/relationships/image" Target="../media/image106.emf"/><Relationship Id="rId18" Type="http://schemas.openxmlformats.org/officeDocument/2006/relationships/image" Target="../media/image111.emf"/><Relationship Id="rId26" Type="http://schemas.openxmlformats.org/officeDocument/2006/relationships/image" Target="../media/image119.emf"/><Relationship Id="rId3" Type="http://schemas.openxmlformats.org/officeDocument/2006/relationships/image" Target="../media/image3.emf"/><Relationship Id="rId21" Type="http://schemas.openxmlformats.org/officeDocument/2006/relationships/image" Target="../media/image114.emf"/><Relationship Id="rId7" Type="http://schemas.openxmlformats.org/officeDocument/2006/relationships/image" Target="../media/image100.emf"/><Relationship Id="rId12" Type="http://schemas.openxmlformats.org/officeDocument/2006/relationships/image" Target="../media/image105.emf"/><Relationship Id="rId17" Type="http://schemas.openxmlformats.org/officeDocument/2006/relationships/image" Target="../media/image110.emf"/><Relationship Id="rId25" Type="http://schemas.openxmlformats.org/officeDocument/2006/relationships/image" Target="../media/image118.emf"/><Relationship Id="rId2" Type="http://schemas.openxmlformats.org/officeDocument/2006/relationships/image" Target="../media/image12.jpeg"/><Relationship Id="rId16" Type="http://schemas.openxmlformats.org/officeDocument/2006/relationships/image" Target="../media/image109.emf"/><Relationship Id="rId20" Type="http://schemas.openxmlformats.org/officeDocument/2006/relationships/image" Target="../media/image113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9.emf"/><Relationship Id="rId11" Type="http://schemas.openxmlformats.org/officeDocument/2006/relationships/image" Target="../media/image104.emf"/><Relationship Id="rId24" Type="http://schemas.openxmlformats.org/officeDocument/2006/relationships/image" Target="../media/image117.emf"/><Relationship Id="rId5" Type="http://schemas.openxmlformats.org/officeDocument/2006/relationships/image" Target="../media/image98.emf"/><Relationship Id="rId15" Type="http://schemas.openxmlformats.org/officeDocument/2006/relationships/image" Target="../media/image108.emf"/><Relationship Id="rId23" Type="http://schemas.openxmlformats.org/officeDocument/2006/relationships/image" Target="../media/image116.emf"/><Relationship Id="rId10" Type="http://schemas.openxmlformats.org/officeDocument/2006/relationships/image" Target="../media/image103.emf"/><Relationship Id="rId19" Type="http://schemas.openxmlformats.org/officeDocument/2006/relationships/image" Target="../media/image112.emf"/><Relationship Id="rId4" Type="http://schemas.openxmlformats.org/officeDocument/2006/relationships/image" Target="../media/image2.png"/><Relationship Id="rId9" Type="http://schemas.openxmlformats.org/officeDocument/2006/relationships/image" Target="../media/image102.emf"/><Relationship Id="rId14" Type="http://schemas.openxmlformats.org/officeDocument/2006/relationships/image" Target="../media/image107.emf"/><Relationship Id="rId22" Type="http://schemas.openxmlformats.org/officeDocument/2006/relationships/image" Target="../media/image115.emf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5.emf"/><Relationship Id="rId13" Type="http://schemas.openxmlformats.org/officeDocument/2006/relationships/image" Target="../media/image129.emf"/><Relationship Id="rId18" Type="http://schemas.openxmlformats.org/officeDocument/2006/relationships/image" Target="../media/image132.emf"/><Relationship Id="rId3" Type="http://schemas.openxmlformats.org/officeDocument/2006/relationships/image" Target="../media/image120.emf"/><Relationship Id="rId7" Type="http://schemas.openxmlformats.org/officeDocument/2006/relationships/image" Target="../media/image124.emf"/><Relationship Id="rId12" Type="http://schemas.openxmlformats.org/officeDocument/2006/relationships/image" Target="../media/image128.emf"/><Relationship Id="rId17" Type="http://schemas.openxmlformats.org/officeDocument/2006/relationships/image" Target="../media/image2.png"/><Relationship Id="rId2" Type="http://schemas.openxmlformats.org/officeDocument/2006/relationships/image" Target="../media/image12.jpeg"/><Relationship Id="rId16" Type="http://schemas.openxmlformats.org/officeDocument/2006/relationships/image" Target="../media/image3.emf"/><Relationship Id="rId20" Type="http://schemas.openxmlformats.org/officeDocument/2006/relationships/image" Target="../media/image134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3.emf"/><Relationship Id="rId11" Type="http://schemas.openxmlformats.org/officeDocument/2006/relationships/image" Target="../media/image127.emf"/><Relationship Id="rId5" Type="http://schemas.openxmlformats.org/officeDocument/2006/relationships/image" Target="../media/image122.emf"/><Relationship Id="rId15" Type="http://schemas.openxmlformats.org/officeDocument/2006/relationships/image" Target="../media/image131.emf"/><Relationship Id="rId10" Type="http://schemas.openxmlformats.org/officeDocument/2006/relationships/image" Target="../media/image93.emf"/><Relationship Id="rId19" Type="http://schemas.openxmlformats.org/officeDocument/2006/relationships/image" Target="../media/image133.emf"/><Relationship Id="rId4" Type="http://schemas.openxmlformats.org/officeDocument/2006/relationships/image" Target="../media/image121.emf"/><Relationship Id="rId9" Type="http://schemas.openxmlformats.org/officeDocument/2006/relationships/image" Target="../media/image126.emf"/><Relationship Id="rId14" Type="http://schemas.openxmlformats.org/officeDocument/2006/relationships/image" Target="../media/image130.emf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8.png"/><Relationship Id="rId3" Type="http://schemas.openxmlformats.org/officeDocument/2006/relationships/image" Target="../media/image3.emf"/><Relationship Id="rId7" Type="http://schemas.openxmlformats.org/officeDocument/2006/relationships/image" Target="../media/image137.emf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6.emf"/><Relationship Id="rId11" Type="http://schemas.openxmlformats.org/officeDocument/2006/relationships/image" Target="../media/image141.emf"/><Relationship Id="rId5" Type="http://schemas.openxmlformats.org/officeDocument/2006/relationships/image" Target="../media/image135.emf"/><Relationship Id="rId10" Type="http://schemas.openxmlformats.org/officeDocument/2006/relationships/image" Target="../media/image140.emf"/><Relationship Id="rId4" Type="http://schemas.openxmlformats.org/officeDocument/2006/relationships/image" Target="../media/image2.png"/><Relationship Id="rId9" Type="http://schemas.openxmlformats.org/officeDocument/2006/relationships/image" Target="../media/image139.emf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emf"/><Relationship Id="rId3" Type="http://schemas.openxmlformats.org/officeDocument/2006/relationships/image" Target="../media/image9.jpeg"/><Relationship Id="rId7" Type="http://schemas.openxmlformats.org/officeDocument/2006/relationships/image" Target="../media/image5.emf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emf"/><Relationship Id="rId5" Type="http://schemas.openxmlformats.org/officeDocument/2006/relationships/image" Target="../media/image3.emf"/><Relationship Id="rId4" Type="http://schemas.openxmlformats.org/officeDocument/2006/relationships/image" Target="../media/image2.png"/><Relationship Id="rId9" Type="http://schemas.openxmlformats.org/officeDocument/2006/relationships/image" Target="../media/image11.emf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5.png"/><Relationship Id="rId3" Type="http://schemas.openxmlformats.org/officeDocument/2006/relationships/image" Target="../media/image3.emf"/><Relationship Id="rId7" Type="http://schemas.openxmlformats.org/officeDocument/2006/relationships/image" Target="../media/image144.emf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3.emf"/><Relationship Id="rId5" Type="http://schemas.openxmlformats.org/officeDocument/2006/relationships/image" Target="../media/image142.emf"/><Relationship Id="rId4" Type="http://schemas.openxmlformats.org/officeDocument/2006/relationships/image" Target="../media/image2.png"/><Relationship Id="rId9" Type="http://schemas.openxmlformats.org/officeDocument/2006/relationships/image" Target="../media/image146.em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8.emf"/><Relationship Id="rId5" Type="http://schemas.openxmlformats.org/officeDocument/2006/relationships/image" Target="../media/image147.png"/><Relationship Id="rId4" Type="http://schemas.openxmlformats.org/officeDocument/2006/relationships/image" Target="../media/image2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2.png"/><Relationship Id="rId13" Type="http://schemas.openxmlformats.org/officeDocument/2006/relationships/image" Target="../media/image157.emf"/><Relationship Id="rId3" Type="http://schemas.openxmlformats.org/officeDocument/2006/relationships/image" Target="../media/image3.emf"/><Relationship Id="rId7" Type="http://schemas.openxmlformats.org/officeDocument/2006/relationships/image" Target="../media/image151.emf"/><Relationship Id="rId12" Type="http://schemas.openxmlformats.org/officeDocument/2006/relationships/image" Target="../media/image156.emf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0.emf"/><Relationship Id="rId11" Type="http://schemas.openxmlformats.org/officeDocument/2006/relationships/image" Target="../media/image155.emf"/><Relationship Id="rId5" Type="http://schemas.openxmlformats.org/officeDocument/2006/relationships/image" Target="../media/image149.png"/><Relationship Id="rId10" Type="http://schemas.openxmlformats.org/officeDocument/2006/relationships/image" Target="../media/image154.emf"/><Relationship Id="rId4" Type="http://schemas.openxmlformats.org/officeDocument/2006/relationships/image" Target="../media/image2.png"/><Relationship Id="rId9" Type="http://schemas.openxmlformats.org/officeDocument/2006/relationships/image" Target="../media/image153.emf"/><Relationship Id="rId14" Type="http://schemas.openxmlformats.org/officeDocument/2006/relationships/image" Target="../media/image158.emf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1.emf"/><Relationship Id="rId3" Type="http://schemas.openxmlformats.org/officeDocument/2006/relationships/image" Target="../media/image3.emf"/><Relationship Id="rId7" Type="http://schemas.openxmlformats.org/officeDocument/2006/relationships/image" Target="../media/image160.emf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9.emf"/><Relationship Id="rId5" Type="http://schemas.openxmlformats.org/officeDocument/2006/relationships/image" Target="../media/image149.png"/><Relationship Id="rId10" Type="http://schemas.openxmlformats.org/officeDocument/2006/relationships/image" Target="../media/image163.emf"/><Relationship Id="rId4" Type="http://schemas.openxmlformats.org/officeDocument/2006/relationships/image" Target="../media/image2.png"/><Relationship Id="rId9" Type="http://schemas.openxmlformats.org/officeDocument/2006/relationships/image" Target="../media/image162.emf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6.emf"/><Relationship Id="rId13" Type="http://schemas.openxmlformats.org/officeDocument/2006/relationships/image" Target="../media/image147.png"/><Relationship Id="rId3" Type="http://schemas.openxmlformats.org/officeDocument/2006/relationships/image" Target="../media/image3.emf"/><Relationship Id="rId7" Type="http://schemas.openxmlformats.org/officeDocument/2006/relationships/image" Target="../media/image165.emf"/><Relationship Id="rId12" Type="http://schemas.openxmlformats.org/officeDocument/2006/relationships/image" Target="../media/image170.emf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4.emf"/><Relationship Id="rId11" Type="http://schemas.openxmlformats.org/officeDocument/2006/relationships/image" Target="../media/image169.emf"/><Relationship Id="rId5" Type="http://schemas.openxmlformats.org/officeDocument/2006/relationships/image" Target="../media/image149.png"/><Relationship Id="rId10" Type="http://schemas.openxmlformats.org/officeDocument/2006/relationships/image" Target="../media/image168.emf"/><Relationship Id="rId4" Type="http://schemas.openxmlformats.org/officeDocument/2006/relationships/image" Target="../media/image2.png"/><Relationship Id="rId9" Type="http://schemas.openxmlformats.org/officeDocument/2006/relationships/image" Target="../media/image167.emf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3.emf"/><Relationship Id="rId13" Type="http://schemas.openxmlformats.org/officeDocument/2006/relationships/image" Target="../media/image178.png"/><Relationship Id="rId18" Type="http://schemas.openxmlformats.org/officeDocument/2006/relationships/image" Target="../media/image183.emf"/><Relationship Id="rId3" Type="http://schemas.openxmlformats.org/officeDocument/2006/relationships/image" Target="../media/image3.emf"/><Relationship Id="rId21" Type="http://schemas.openxmlformats.org/officeDocument/2006/relationships/image" Target="../media/image186.emf"/><Relationship Id="rId7" Type="http://schemas.openxmlformats.org/officeDocument/2006/relationships/image" Target="../media/image172.emf"/><Relationship Id="rId12" Type="http://schemas.openxmlformats.org/officeDocument/2006/relationships/image" Target="../media/image177.png"/><Relationship Id="rId17" Type="http://schemas.openxmlformats.org/officeDocument/2006/relationships/image" Target="../media/image182.png"/><Relationship Id="rId25" Type="http://schemas.openxmlformats.org/officeDocument/2006/relationships/image" Target="../media/image190.emf"/><Relationship Id="rId2" Type="http://schemas.openxmlformats.org/officeDocument/2006/relationships/image" Target="../media/image12.jpeg"/><Relationship Id="rId16" Type="http://schemas.openxmlformats.org/officeDocument/2006/relationships/image" Target="../media/image181.png"/><Relationship Id="rId20" Type="http://schemas.openxmlformats.org/officeDocument/2006/relationships/image" Target="../media/image185.emf"/><Relationship Id="rId1" Type="http://schemas.openxmlformats.org/officeDocument/2006/relationships/slideLayout" Target="../slideLayouts/slideLayout2.xml"/><Relationship Id="rId6" Type="http://schemas.microsoft.com/office/2007/relationships/hdphoto" Target="../media/hdphoto4.wdp"/><Relationship Id="rId11" Type="http://schemas.openxmlformats.org/officeDocument/2006/relationships/image" Target="../media/image176.png"/><Relationship Id="rId24" Type="http://schemas.openxmlformats.org/officeDocument/2006/relationships/image" Target="../media/image189.emf"/><Relationship Id="rId5" Type="http://schemas.openxmlformats.org/officeDocument/2006/relationships/image" Target="../media/image171.png"/><Relationship Id="rId15" Type="http://schemas.openxmlformats.org/officeDocument/2006/relationships/image" Target="../media/image180.png"/><Relationship Id="rId23" Type="http://schemas.openxmlformats.org/officeDocument/2006/relationships/image" Target="../media/image188.emf"/><Relationship Id="rId10" Type="http://schemas.openxmlformats.org/officeDocument/2006/relationships/image" Target="../media/image175.png"/><Relationship Id="rId19" Type="http://schemas.openxmlformats.org/officeDocument/2006/relationships/image" Target="../media/image184.emf"/><Relationship Id="rId4" Type="http://schemas.openxmlformats.org/officeDocument/2006/relationships/image" Target="../media/image2.png"/><Relationship Id="rId9" Type="http://schemas.openxmlformats.org/officeDocument/2006/relationships/image" Target="../media/image174.emf"/><Relationship Id="rId14" Type="http://schemas.openxmlformats.org/officeDocument/2006/relationships/image" Target="../media/image179.png"/><Relationship Id="rId22" Type="http://schemas.openxmlformats.org/officeDocument/2006/relationships/image" Target="../media/image187.emf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4.emf"/><Relationship Id="rId13" Type="http://schemas.openxmlformats.org/officeDocument/2006/relationships/image" Target="../media/image199.emf"/><Relationship Id="rId3" Type="http://schemas.openxmlformats.org/officeDocument/2006/relationships/image" Target="../media/image191.emf"/><Relationship Id="rId7" Type="http://schemas.openxmlformats.org/officeDocument/2006/relationships/image" Target="../media/image193.emf"/><Relationship Id="rId12" Type="http://schemas.openxmlformats.org/officeDocument/2006/relationships/image" Target="../media/image198.emf"/><Relationship Id="rId2" Type="http://schemas.openxmlformats.org/officeDocument/2006/relationships/image" Target="../media/image12.jpeg"/><Relationship Id="rId16" Type="http://schemas.microsoft.com/office/2007/relationships/hdphoto" Target="../media/hdphoto4.wdp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2.emf"/><Relationship Id="rId11" Type="http://schemas.openxmlformats.org/officeDocument/2006/relationships/image" Target="../media/image197.emf"/><Relationship Id="rId5" Type="http://schemas.openxmlformats.org/officeDocument/2006/relationships/image" Target="../media/image2.png"/><Relationship Id="rId15" Type="http://schemas.openxmlformats.org/officeDocument/2006/relationships/image" Target="../media/image175.png"/><Relationship Id="rId10" Type="http://schemas.openxmlformats.org/officeDocument/2006/relationships/image" Target="../media/image196.emf"/><Relationship Id="rId4" Type="http://schemas.openxmlformats.org/officeDocument/2006/relationships/image" Target="../media/image3.emf"/><Relationship Id="rId9" Type="http://schemas.openxmlformats.org/officeDocument/2006/relationships/image" Target="../media/image195.emf"/><Relationship Id="rId14" Type="http://schemas.openxmlformats.org/officeDocument/2006/relationships/image" Target="../media/image200.emf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2.emf"/><Relationship Id="rId3" Type="http://schemas.openxmlformats.org/officeDocument/2006/relationships/image" Target="../media/image191.emf"/><Relationship Id="rId7" Type="http://schemas.openxmlformats.org/officeDocument/2006/relationships/image" Target="../media/image145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1.emf"/><Relationship Id="rId5" Type="http://schemas.openxmlformats.org/officeDocument/2006/relationships/image" Target="../media/image2.png"/><Relationship Id="rId4" Type="http://schemas.openxmlformats.org/officeDocument/2006/relationships/image" Target="../media/image3.emf"/><Relationship Id="rId9" Type="http://schemas.openxmlformats.org/officeDocument/2006/relationships/image" Target="../media/image203.emf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4.emf"/><Relationship Id="rId13" Type="http://schemas.openxmlformats.org/officeDocument/2006/relationships/image" Target="../media/image209.emf"/><Relationship Id="rId3" Type="http://schemas.openxmlformats.org/officeDocument/2006/relationships/image" Target="../media/image191.emf"/><Relationship Id="rId7" Type="http://schemas.openxmlformats.org/officeDocument/2006/relationships/image" Target="../media/image203.emf"/><Relationship Id="rId12" Type="http://schemas.openxmlformats.org/officeDocument/2006/relationships/image" Target="../media/image208.emf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2.emf"/><Relationship Id="rId11" Type="http://schemas.openxmlformats.org/officeDocument/2006/relationships/image" Target="../media/image207.emf"/><Relationship Id="rId5" Type="http://schemas.openxmlformats.org/officeDocument/2006/relationships/image" Target="../media/image2.png"/><Relationship Id="rId10" Type="http://schemas.openxmlformats.org/officeDocument/2006/relationships/image" Target="../media/image206.emf"/><Relationship Id="rId4" Type="http://schemas.openxmlformats.org/officeDocument/2006/relationships/image" Target="../media/image3.emf"/><Relationship Id="rId9" Type="http://schemas.openxmlformats.org/officeDocument/2006/relationships/image" Target="../media/image205.emf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0.emf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image" Target="../media/image4.emf"/><Relationship Id="rId7" Type="http://schemas.openxmlformats.org/officeDocument/2006/relationships/image" Target="../media/image3.emf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emf"/><Relationship Id="rId5" Type="http://schemas.openxmlformats.org/officeDocument/2006/relationships/image" Target="../media/image10.emf"/><Relationship Id="rId4" Type="http://schemas.openxmlformats.org/officeDocument/2006/relationships/image" Target="../media/image5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7" Type="http://schemas.openxmlformats.org/officeDocument/2006/relationships/image" Target="../media/image15.emf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emf"/><Relationship Id="rId5" Type="http://schemas.openxmlformats.org/officeDocument/2006/relationships/image" Target="../media/image13.emf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emf"/><Relationship Id="rId3" Type="http://schemas.openxmlformats.org/officeDocument/2006/relationships/image" Target="../media/image3.emf"/><Relationship Id="rId7" Type="http://schemas.openxmlformats.org/officeDocument/2006/relationships/image" Target="../media/image18.emf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emf"/><Relationship Id="rId5" Type="http://schemas.openxmlformats.org/officeDocument/2006/relationships/image" Target="../media/image4.emf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emf"/><Relationship Id="rId3" Type="http://schemas.openxmlformats.org/officeDocument/2006/relationships/image" Target="../media/image3.emf"/><Relationship Id="rId7" Type="http://schemas.openxmlformats.org/officeDocument/2006/relationships/image" Target="../media/image22.emf"/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emf"/><Relationship Id="rId5" Type="http://schemas.openxmlformats.org/officeDocument/2006/relationships/image" Target="../media/image4.emf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emf"/><Relationship Id="rId3" Type="http://schemas.openxmlformats.org/officeDocument/2006/relationships/image" Target="../media/image3.emf"/><Relationship Id="rId7" Type="http://schemas.openxmlformats.org/officeDocument/2006/relationships/image" Target="../media/image26.emf"/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emf"/><Relationship Id="rId5" Type="http://schemas.openxmlformats.org/officeDocument/2006/relationships/image" Target="../media/image4.emf"/><Relationship Id="rId4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emf"/><Relationship Id="rId3" Type="http://schemas.openxmlformats.org/officeDocument/2006/relationships/image" Target="../media/image3.emf"/><Relationship Id="rId7" Type="http://schemas.openxmlformats.org/officeDocument/2006/relationships/image" Target="../media/image30.emf"/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emf"/><Relationship Id="rId5" Type="http://schemas.openxmlformats.org/officeDocument/2006/relationships/image" Target="../media/image4.emf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.emf"/><Relationship Id="rId5" Type="http://schemas.openxmlformats.org/officeDocument/2006/relationships/image" Target="../media/image32.emf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686235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63760" y="6217849"/>
            <a:ext cx="508365" cy="508365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567850" y="6383010"/>
            <a:ext cx="1397795" cy="178044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5">
            <a:grayscl/>
          </a:blip>
          <a:stretch>
            <a:fillRect/>
          </a:stretch>
        </p:blipFill>
        <p:spPr>
          <a:xfrm>
            <a:off x="242283" y="862161"/>
            <a:ext cx="1287356" cy="1191281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6">
            <a:grayscl/>
          </a:blip>
          <a:stretch>
            <a:fillRect/>
          </a:stretch>
        </p:blipFill>
        <p:spPr>
          <a:xfrm>
            <a:off x="10678289" y="4280278"/>
            <a:ext cx="1287356" cy="1191281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8" name="Freeform 37"/>
          <p:cNvSpPr/>
          <p:nvPr/>
        </p:nvSpPr>
        <p:spPr>
          <a:xfrm>
            <a:off x="-1" y="702092"/>
            <a:ext cx="9823270" cy="3746388"/>
          </a:xfrm>
          <a:custGeom>
            <a:avLst/>
            <a:gdLst>
              <a:gd name="connsiteX0" fmla="*/ 7763692 w 7763692"/>
              <a:gd name="connsiteY0" fmla="*/ 0 h 2349804"/>
              <a:gd name="connsiteX1" fmla="*/ 7763692 w 7763692"/>
              <a:gd name="connsiteY1" fmla="*/ 958008 h 2349804"/>
              <a:gd name="connsiteX2" fmla="*/ 0 w 7763692"/>
              <a:gd name="connsiteY2" fmla="*/ 2349804 h 2349804"/>
              <a:gd name="connsiteX3" fmla="*/ 0 w 7763692"/>
              <a:gd name="connsiteY3" fmla="*/ 1391797 h 2349804"/>
              <a:gd name="connsiteX4" fmla="*/ 7763692 w 7763692"/>
              <a:gd name="connsiteY4" fmla="*/ 0 h 23498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763692" h="2349804">
                <a:moveTo>
                  <a:pt x="7763692" y="0"/>
                </a:moveTo>
                <a:lnTo>
                  <a:pt x="7763692" y="958008"/>
                </a:lnTo>
                <a:lnTo>
                  <a:pt x="0" y="2349804"/>
                </a:lnTo>
                <a:lnTo>
                  <a:pt x="0" y="1391797"/>
                </a:lnTo>
                <a:lnTo>
                  <a:pt x="7763692" y="0"/>
                </a:lnTo>
                <a:close/>
              </a:path>
            </a:pathLst>
          </a:custGeom>
          <a:solidFill>
            <a:srgbClr val="F2F2F2">
              <a:alpha val="30196"/>
            </a:srgb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42" name="Freeform 41"/>
          <p:cNvSpPr/>
          <p:nvPr/>
        </p:nvSpPr>
        <p:spPr>
          <a:xfrm>
            <a:off x="2502901" y="2221330"/>
            <a:ext cx="9689100" cy="3695219"/>
          </a:xfrm>
          <a:custGeom>
            <a:avLst/>
            <a:gdLst>
              <a:gd name="connsiteX0" fmla="*/ 7763692 w 7763692"/>
              <a:gd name="connsiteY0" fmla="*/ 0 h 2349804"/>
              <a:gd name="connsiteX1" fmla="*/ 7763692 w 7763692"/>
              <a:gd name="connsiteY1" fmla="*/ 958008 h 2349804"/>
              <a:gd name="connsiteX2" fmla="*/ 0 w 7763692"/>
              <a:gd name="connsiteY2" fmla="*/ 2349804 h 2349804"/>
              <a:gd name="connsiteX3" fmla="*/ 0 w 7763692"/>
              <a:gd name="connsiteY3" fmla="*/ 1391797 h 2349804"/>
              <a:gd name="connsiteX4" fmla="*/ 7763692 w 7763692"/>
              <a:gd name="connsiteY4" fmla="*/ 0 h 23498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763692" h="2349804">
                <a:moveTo>
                  <a:pt x="7763692" y="0"/>
                </a:moveTo>
                <a:lnTo>
                  <a:pt x="7763692" y="958008"/>
                </a:lnTo>
                <a:lnTo>
                  <a:pt x="0" y="2349804"/>
                </a:lnTo>
                <a:lnTo>
                  <a:pt x="0" y="1391797"/>
                </a:lnTo>
                <a:lnTo>
                  <a:pt x="7763692" y="0"/>
                </a:lnTo>
                <a:close/>
              </a:path>
            </a:pathLst>
          </a:custGeom>
          <a:solidFill>
            <a:srgbClr val="F2F2F2">
              <a:alpha val="40000"/>
            </a:srgb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pic>
        <p:nvPicPr>
          <p:cNvPr id="45" name="Picture 44"/>
          <p:cNvPicPr>
            <a:picLocks noChangeAspect="1"/>
          </p:cNvPicPr>
          <p:nvPr/>
        </p:nvPicPr>
        <p:blipFill>
          <a:blip r:embed="rId7">
            <a:duotone>
              <a:prstClr val="black"/>
              <a:srgbClr val="000000">
                <a:alpha val="70980"/>
                <a:tint val="45000"/>
                <a:satMod val="400000"/>
              </a:srgbClr>
            </a:duotone>
          </a:blip>
          <a:stretch>
            <a:fillRect/>
          </a:stretch>
        </p:blipFill>
        <p:spPr>
          <a:xfrm rot="21207710">
            <a:off x="327359" y="2244389"/>
            <a:ext cx="5788206" cy="1592226"/>
          </a:xfrm>
          <a:prstGeom prst="rect">
            <a:avLst/>
          </a:prstGeo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</p:pic>
      <p:pic>
        <p:nvPicPr>
          <p:cNvPr id="46" name="Picture 45"/>
          <p:cNvPicPr>
            <a:picLocks noChangeAspect="1"/>
          </p:cNvPicPr>
          <p:nvPr/>
        </p:nvPicPr>
        <p:blipFill>
          <a:blip r:embed="rId8">
            <a:duotone>
              <a:prstClr val="black"/>
              <a:srgbClr val="060606">
                <a:tint val="45000"/>
                <a:satMod val="400000"/>
              </a:srgbClr>
            </a:duotone>
          </a:blip>
          <a:stretch>
            <a:fillRect/>
          </a:stretch>
        </p:blipFill>
        <p:spPr>
          <a:xfrm rot="21178016">
            <a:off x="5682087" y="2940476"/>
            <a:ext cx="5568155" cy="1513764"/>
          </a:xfrm>
          <a:prstGeom prst="rect">
            <a:avLst/>
          </a:prstGeo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570967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FEC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8520" y="2626018"/>
            <a:ext cx="8027682" cy="4392194"/>
          </a:xfrm>
          <a:prstGeom prst="rect">
            <a:avLst/>
          </a:prstGeom>
        </p:spPr>
      </p:pic>
      <p:sp>
        <p:nvSpPr>
          <p:cNvPr id="18" name="Rectangle 17"/>
          <p:cNvSpPr/>
          <p:nvPr/>
        </p:nvSpPr>
        <p:spPr>
          <a:xfrm>
            <a:off x="0" y="5679101"/>
            <a:ext cx="12192000" cy="1178899"/>
          </a:xfrm>
          <a:prstGeom prst="rect">
            <a:avLst/>
          </a:prstGeom>
          <a:solidFill>
            <a:srgbClr val="F2F2F2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4633" y="5737808"/>
            <a:ext cx="6844744" cy="106396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grpSp>
        <p:nvGrpSpPr>
          <p:cNvPr id="14" name="Group 13"/>
          <p:cNvGrpSpPr/>
          <p:nvPr/>
        </p:nvGrpSpPr>
        <p:grpSpPr>
          <a:xfrm>
            <a:off x="10129866" y="6269793"/>
            <a:ext cx="2062134" cy="508365"/>
            <a:chOff x="10129866" y="6269793"/>
            <a:chExt cx="2062134" cy="508365"/>
          </a:xfrm>
        </p:grpSpPr>
        <p:sp>
          <p:nvSpPr>
            <p:cNvPr id="15" name="Rectangle 14"/>
            <p:cNvSpPr/>
            <p:nvPr/>
          </p:nvSpPr>
          <p:spPr>
            <a:xfrm>
              <a:off x="10304076" y="6334565"/>
              <a:ext cx="1887924" cy="378823"/>
            </a:xfrm>
            <a:prstGeom prst="rect">
              <a:avLst/>
            </a:prstGeom>
            <a:solidFill>
              <a:srgbClr val="F2F2F2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pic>
          <p:nvPicPr>
            <p:cNvPr id="16" name="Picture 15"/>
            <p:cNvPicPr>
              <a:picLocks noChangeAspect="1"/>
            </p:cNvPicPr>
            <p:nvPr/>
          </p:nvPicPr>
          <p:blipFill>
            <a:blip r:embed="rId4">
              <a:duotone>
                <a:prstClr val="black"/>
                <a:schemeClr val="accent4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>
              <a:off x="10638231" y="6434954"/>
              <a:ext cx="1397795" cy="178044"/>
            </a:xfrm>
            <a:prstGeom prst="rect">
              <a:avLst/>
            </a:prstGeom>
          </p:spPr>
        </p:pic>
        <p:pic>
          <p:nvPicPr>
            <p:cNvPr id="17" name="Picture 16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129866" y="6269793"/>
              <a:ext cx="508365" cy="508365"/>
            </a:xfrm>
            <a:prstGeom prst="rect">
              <a:avLst/>
            </a:prstGeom>
          </p:spPr>
        </p:pic>
      </p:grpSp>
      <p:pic>
        <p:nvPicPr>
          <p:cNvPr id="20" name="Picture 19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5622"/>
          <a:stretch/>
        </p:blipFill>
        <p:spPr>
          <a:xfrm>
            <a:off x="285609" y="399022"/>
            <a:ext cx="1496224" cy="1396597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0" y="1663815"/>
            <a:ext cx="2143289" cy="645629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8">
            <a:lum bright="70000" contrast="-70000"/>
          </a:blip>
          <a:stretch>
            <a:fillRect/>
          </a:stretch>
        </p:blipFill>
        <p:spPr>
          <a:xfrm>
            <a:off x="605577" y="1727379"/>
            <a:ext cx="812008" cy="332884"/>
          </a:xfrm>
          <a:prstGeom prst="rect">
            <a:avLst/>
          </a:prstGeo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616540" y="1700744"/>
            <a:ext cx="2692439" cy="48002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6540" y="307842"/>
            <a:ext cx="1723448" cy="1578955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5782230" y="1727379"/>
            <a:ext cx="1805925" cy="537071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7" name="Picture 26"/>
          <p:cNvPicPr>
            <a:picLocks noChangeAspect="1"/>
          </p:cNvPicPr>
          <p:nvPr/>
        </p:nvPicPr>
        <p:blipFill rotWithShape="1">
          <a:blip r:embed="rId12"/>
          <a:srcRect t="24136"/>
          <a:stretch/>
        </p:blipFill>
        <p:spPr>
          <a:xfrm>
            <a:off x="10384048" y="113011"/>
            <a:ext cx="1889980" cy="1513690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9505753" y="534611"/>
            <a:ext cx="798323" cy="1090566"/>
          </a:xfrm>
          <a:prstGeom prst="rect">
            <a:avLst/>
          </a:prstGeom>
        </p:spPr>
      </p:pic>
      <p:pic>
        <p:nvPicPr>
          <p:cNvPr id="29" name="Picture 28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8219290" y="454911"/>
            <a:ext cx="1286463" cy="1170266"/>
          </a:xfrm>
          <a:prstGeom prst="rect">
            <a:avLst/>
          </a:prstGeom>
        </p:spPr>
      </p:pic>
      <p:pic>
        <p:nvPicPr>
          <p:cNvPr id="30" name="Picture 29"/>
          <p:cNvPicPr>
            <a:picLocks noChangeAspect="1"/>
          </p:cNvPicPr>
          <p:nvPr/>
        </p:nvPicPr>
        <p:blipFill rotWithShape="1"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827" t="-1253" b="24103"/>
          <a:stretch/>
        </p:blipFill>
        <p:spPr>
          <a:xfrm>
            <a:off x="5782229" y="234132"/>
            <a:ext cx="1627147" cy="1519736"/>
          </a:xfrm>
          <a:prstGeom prst="rect">
            <a:avLst/>
          </a:prstGeom>
        </p:spPr>
      </p:pic>
      <p:pic>
        <p:nvPicPr>
          <p:cNvPr id="32" name="Picture 31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8312770" y="1738182"/>
            <a:ext cx="2071278" cy="56139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3" name="Picture 32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1889578" y="1007575"/>
            <a:ext cx="365505" cy="333298"/>
          </a:xfrm>
          <a:prstGeom prst="rect">
            <a:avLst/>
          </a:prstGeom>
        </p:spPr>
      </p:pic>
      <p:pic>
        <p:nvPicPr>
          <p:cNvPr id="34" name="Picture 33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4839919" y="1029789"/>
            <a:ext cx="365505" cy="333298"/>
          </a:xfrm>
          <a:prstGeom prst="rect">
            <a:avLst/>
          </a:prstGeom>
        </p:spPr>
      </p:pic>
      <p:pic>
        <p:nvPicPr>
          <p:cNvPr id="35" name="Picture 34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7631047" y="1079894"/>
            <a:ext cx="365505" cy="333298"/>
          </a:xfrm>
          <a:prstGeom prst="rect">
            <a:avLst/>
          </a:prstGeom>
        </p:spPr>
      </p:pic>
      <p:pic>
        <p:nvPicPr>
          <p:cNvPr id="36" name="Picture 35"/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10129866" y="2840806"/>
            <a:ext cx="1884408" cy="53505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7" name="Picture 36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 rot="5400000">
            <a:off x="10745399" y="2167929"/>
            <a:ext cx="365505" cy="333298"/>
          </a:xfrm>
          <a:prstGeom prst="rect">
            <a:avLst/>
          </a:prstGeom>
        </p:spPr>
      </p:pic>
      <p:pic>
        <p:nvPicPr>
          <p:cNvPr id="38" name="Picture 37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 rot="5400000">
            <a:off x="10755341" y="3674867"/>
            <a:ext cx="365505" cy="333298"/>
          </a:xfrm>
          <a:prstGeom prst="rect">
            <a:avLst/>
          </a:prstGeom>
        </p:spPr>
      </p:pic>
      <p:pic>
        <p:nvPicPr>
          <p:cNvPr id="39" name="Picture 38"/>
          <p:cNvPicPr>
            <a:picLocks noChangeAspect="1"/>
          </p:cNvPicPr>
          <p:nvPr/>
        </p:nvPicPr>
        <p:blipFill rotWithShape="1">
          <a:blip r:embed="rId19" cstate="print">
            <a:extLst>
              <a:ext uri="{BEBA8EAE-BF5A-486C-A8C5-ECC9F3942E4B}">
                <a14:imgProps xmlns:a14="http://schemas.microsoft.com/office/drawing/2010/main">
                  <a14:imgLayer r:embed="rId20">
                    <a14:imgEffect>
                      <a14:backgroundRemoval t="69189" b="95339" l="35533" r="63801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7687" t="70148" r="37635" b="7165"/>
          <a:stretch/>
        </p:blipFill>
        <p:spPr>
          <a:xfrm>
            <a:off x="9730854" y="4024269"/>
            <a:ext cx="2442950" cy="22459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43431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1" cy="6858000"/>
          </a:xfrm>
          <a:prstGeom prst="rect">
            <a:avLst/>
          </a:prstGeom>
        </p:spPr>
      </p:pic>
      <p:grpSp>
        <p:nvGrpSpPr>
          <p:cNvPr id="14" name="Group 13"/>
          <p:cNvGrpSpPr/>
          <p:nvPr/>
        </p:nvGrpSpPr>
        <p:grpSpPr>
          <a:xfrm>
            <a:off x="10129866" y="6269793"/>
            <a:ext cx="2062134" cy="508365"/>
            <a:chOff x="10129866" y="6269793"/>
            <a:chExt cx="2062134" cy="508365"/>
          </a:xfrm>
        </p:grpSpPr>
        <p:sp>
          <p:nvSpPr>
            <p:cNvPr id="15" name="Rectangle 14"/>
            <p:cNvSpPr/>
            <p:nvPr/>
          </p:nvSpPr>
          <p:spPr>
            <a:xfrm>
              <a:off x="10304076" y="6334565"/>
              <a:ext cx="1887924" cy="378823"/>
            </a:xfrm>
            <a:prstGeom prst="rect">
              <a:avLst/>
            </a:prstGeom>
            <a:solidFill>
              <a:srgbClr val="F2F2F2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pic>
          <p:nvPicPr>
            <p:cNvPr id="16" name="Picture 15"/>
            <p:cNvPicPr>
              <a:picLocks noChangeAspect="1"/>
            </p:cNvPicPr>
            <p:nvPr/>
          </p:nvPicPr>
          <p:blipFill>
            <a:blip r:embed="rId3">
              <a:duotone>
                <a:prstClr val="black"/>
                <a:schemeClr val="accent4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>
              <a:off x="10638231" y="6434954"/>
              <a:ext cx="1397795" cy="178044"/>
            </a:xfrm>
            <a:prstGeom prst="rect">
              <a:avLst/>
            </a:prstGeom>
          </p:spPr>
        </p:pic>
        <p:pic>
          <p:nvPicPr>
            <p:cNvPr id="17" name="Picture 16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129866" y="6269793"/>
              <a:ext cx="508365" cy="508365"/>
            </a:xfrm>
            <a:prstGeom prst="rect">
              <a:avLst/>
            </a:prstGeom>
          </p:spPr>
        </p:pic>
      </p:grpSp>
      <p:sp>
        <p:nvSpPr>
          <p:cNvPr id="3" name="Rectangle 2"/>
          <p:cNvSpPr/>
          <p:nvPr/>
        </p:nvSpPr>
        <p:spPr>
          <a:xfrm>
            <a:off x="0" y="885827"/>
            <a:ext cx="12192000" cy="994466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404515" y="1126827"/>
            <a:ext cx="6303274" cy="551851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730854" y="2121292"/>
            <a:ext cx="1976936" cy="56865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377219" y="1130868"/>
            <a:ext cx="6303274" cy="551851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5629041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1528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5" name="Straight Connector 34"/>
          <p:cNvCxnSpPr/>
          <p:nvPr/>
        </p:nvCxnSpPr>
        <p:spPr>
          <a:xfrm>
            <a:off x="7950981" y="8002"/>
            <a:ext cx="0" cy="6849998"/>
          </a:xfrm>
          <a:prstGeom prst="line">
            <a:avLst/>
          </a:prstGeom>
          <a:ln w="19050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9" name="Group 58"/>
          <p:cNvGrpSpPr/>
          <p:nvPr/>
        </p:nvGrpSpPr>
        <p:grpSpPr>
          <a:xfrm>
            <a:off x="-48456" y="363651"/>
            <a:ext cx="12240457" cy="6486347"/>
            <a:chOff x="-48456" y="363651"/>
            <a:chExt cx="12240457" cy="6486347"/>
          </a:xfrm>
        </p:grpSpPr>
        <p:pic>
          <p:nvPicPr>
            <p:cNvPr id="6" name="Picture 5"/>
            <p:cNvPicPr>
              <a:picLocks noChangeAspect="1"/>
            </p:cNvPicPr>
            <p:nvPr/>
          </p:nvPicPr>
          <p:blipFill>
            <a:blip r:embed="rId2">
              <a:lum bright="70000" contrast="-70000"/>
            </a:blip>
            <a:stretch>
              <a:fillRect/>
            </a:stretch>
          </p:blipFill>
          <p:spPr>
            <a:xfrm>
              <a:off x="477925" y="424517"/>
              <a:ext cx="6117607" cy="1242817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2" name="Picture 1"/>
            <p:cNvPicPr>
              <a:picLocks noChangeAspect="1"/>
            </p:cNvPicPr>
            <p:nvPr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33750" b="48750" l="1390" r="31872">
                          <a14:foregroundMark x1="6417" y1="37917" x2="18930" y2="37917"/>
                          <a14:foregroundMark x1="10374" y1="45729" x2="11337" y2="45729"/>
                          <a14:foregroundMark x1="9198" y1="45000" x2="13262" y2="45000"/>
                          <a14:foregroundMark x1="13262" y1="45000" x2="13262" y2="45000"/>
                          <a14:foregroundMark x1="19144" y1="41875" x2="26631" y2="42708"/>
                          <a14:foregroundMark x1="27380" y1="41146" x2="27380" y2="45729"/>
                          <a14:foregroundMark x1="25241" y1="45104" x2="26845" y2="45104"/>
                          <a14:foregroundMark x1="9412" y1="36771" x2="9412" y2="36771"/>
                          <a14:foregroundMark x1="9412" y1="36771" x2="9412" y2="36771"/>
                          <a14:backgroundMark x1="25775" y1="42083" x2="25775" y2="42083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3714" r="67536" b="52381"/>
            <a:stretch/>
          </p:blipFill>
          <p:spPr>
            <a:xfrm>
              <a:off x="827069" y="2655143"/>
              <a:ext cx="2654897" cy="1167533"/>
            </a:xfrm>
            <a:prstGeom prst="rect">
              <a:avLst/>
            </a:prstGeom>
          </p:spPr>
        </p:pic>
        <p:pic>
          <p:nvPicPr>
            <p:cNvPr id="4" name="Picture 3"/>
            <p:cNvPicPr>
              <a:picLocks noChangeAspect="1"/>
            </p:cNvPicPr>
            <p:nvPr/>
          </p:nvPicPr>
          <p:blipFill rotWithShape="1">
            <a:blip r:embed="rId5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35000" b="49375" l="35080" r="64171">
                          <a14:foregroundMark x1="37968" y1="42083" x2="37968" y2="42083"/>
                          <a14:foregroundMark x1="39358" y1="37500" x2="45027" y2="37292"/>
                          <a14:foregroundMark x1="40535" y1="36979" x2="45989" y2="35833"/>
                          <a14:foregroundMark x1="51658" y1="42500" x2="51658" y2="42500"/>
                          <a14:foregroundMark x1="51016" y1="41563" x2="51016" y2="41563"/>
                          <a14:foregroundMark x1="52193" y1="38854" x2="52193" y2="38854"/>
                          <a14:foregroundMark x1="51658" y1="38854" x2="51658" y2="38854"/>
                          <a14:foregroundMark x1="52834" y1="38854" x2="57540" y2="38646"/>
                          <a14:foregroundMark x1="53369" y1="38646" x2="57861" y2="37708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5789" t="34286" r="37027" b="49905"/>
            <a:stretch/>
          </p:blipFill>
          <p:spPr>
            <a:xfrm>
              <a:off x="5120415" y="2742919"/>
              <a:ext cx="2131763" cy="1272922"/>
            </a:xfrm>
            <a:prstGeom prst="rect">
              <a:avLst/>
            </a:prstGeom>
          </p:spPr>
        </p:pic>
        <p:pic>
          <p:nvPicPr>
            <p:cNvPr id="5" name="Picture 4"/>
            <p:cNvPicPr>
              <a:picLocks noChangeAspect="1"/>
            </p:cNvPicPr>
            <p:nvPr/>
          </p:nvPicPr>
          <p:blipFill rotWithShape="1">
            <a:blip r:embed="rId6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57292" b="73750" l="38182" r="60856">
                          <a14:foregroundMark x1="54545" y1="66458" x2="54545" y2="66458"/>
                          <a14:foregroundMark x1="54545" y1="66458" x2="54545" y2="66458"/>
                          <a14:foregroundMark x1="54011" y1="60208" x2="54011" y2="60208"/>
                          <a14:foregroundMark x1="54332" y1="62083" x2="54332" y2="62083"/>
                          <a14:foregroundMark x1="57540" y1="59792" x2="57540" y2="59792"/>
                          <a14:foregroundMark x1="58289" y1="59271" x2="58289" y2="59271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9505" t="56952" r="39765" b="27048"/>
            <a:stretch/>
          </p:blipFill>
          <p:spPr>
            <a:xfrm>
              <a:off x="5302864" y="4844646"/>
              <a:ext cx="1824940" cy="1446178"/>
            </a:xfrm>
            <a:prstGeom prst="rect">
              <a:avLst/>
            </a:prstGeom>
          </p:spPr>
        </p:pic>
        <p:pic>
          <p:nvPicPr>
            <p:cNvPr id="9" name="Picture 8"/>
            <p:cNvPicPr>
              <a:picLocks noChangeAspect="1"/>
            </p:cNvPicPr>
            <p:nvPr/>
          </p:nvPicPr>
          <p:blipFill rotWithShape="1">
            <a:blip r:embed="rId7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60729" b="74063" l="4920" r="27914">
                          <a14:foregroundMark x1="16791" y1="71771" x2="16791" y2="71771"/>
                          <a14:foregroundMark x1="16791" y1="71042" x2="16791" y2="71042"/>
                          <a14:foregroundMark x1="17219" y1="69479" x2="17219" y2="69479"/>
                          <a14:foregroundMark x1="18610" y1="66667" x2="18610" y2="66667"/>
                          <a14:foregroundMark x1="13904" y1="63646" x2="13904" y2="63646"/>
                          <a14:foregroundMark x1="13904" y1="65104" x2="13904" y2="65104"/>
                          <a14:foregroundMark x1="17005" y1="64167" x2="17005" y2="64167"/>
                          <a14:foregroundMark x1="17433" y1="63229" x2="17433" y2="63229"/>
                          <a14:foregroundMark x1="21283" y1="63958" x2="21283" y2="63958"/>
                          <a14:foregroundMark x1="19358" y1="65521" x2="19358" y2="65521"/>
                          <a14:foregroundMark x1="21711" y1="67604" x2="21711" y2="67604"/>
                          <a14:foregroundMark x1="24064" y1="66667" x2="24064" y2="66667"/>
                          <a14:foregroundMark x1="9947" y1="66250" x2="9947" y2="66250"/>
                          <a14:foregroundMark x1="10909" y1="64583" x2="10909" y2="64583"/>
                          <a14:foregroundMark x1="9626" y1="65313" x2="9626" y2="65313"/>
                          <a14:foregroundMark x1="25455" y1="66458" x2="25455" y2="66458"/>
                          <a14:foregroundMark x1="16043" y1="66667" x2="16043" y2="66667"/>
                          <a14:foregroundMark x1="17005" y1="65521" x2="17005" y2="65521"/>
                          <a14:foregroundMark x1="16043" y1="65729" x2="16043" y2="65729"/>
                          <a14:foregroundMark x1="24064" y1="65521" x2="24064" y2="65521"/>
                          <a14:foregroundMark x1="23850" y1="66146" x2="23850" y2="66146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454" t="60190" r="72230" b="25143"/>
            <a:stretch/>
          </p:blipFill>
          <p:spPr>
            <a:xfrm>
              <a:off x="1157219" y="5231754"/>
              <a:ext cx="1829247" cy="1292221"/>
            </a:xfrm>
            <a:prstGeom prst="rect">
              <a:avLst/>
            </a:prstGeom>
          </p:spPr>
        </p:pic>
        <p:pic>
          <p:nvPicPr>
            <p:cNvPr id="10" name="Picture 9"/>
            <p:cNvPicPr>
              <a:picLocks noChangeAspect="1"/>
            </p:cNvPicPr>
            <p:nvPr/>
          </p:nvPicPr>
          <p:blipFill rotWithShape="1">
            <a:blip r:embed="rId8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31042" b="50625" l="66096" r="97219">
                          <a14:foregroundMark x1="75294" y1="35833" x2="75294" y2="35833"/>
                          <a14:foregroundMark x1="79572" y1="43125" x2="79572" y2="43125"/>
                          <a14:foregroundMark x1="79572" y1="41250" x2="79572" y2="41250"/>
                          <a14:foregroundMark x1="77647" y1="41875" x2="77647" y2="41875"/>
                          <a14:foregroundMark x1="77005" y1="45208" x2="77005" y2="45208"/>
                          <a14:foregroundMark x1="77005" y1="43958" x2="77005" y2="43958"/>
                          <a14:foregroundMark x1="77005" y1="42500" x2="77005" y2="42500"/>
                          <a14:foregroundMark x1="91551" y1="42292" x2="91551" y2="42292"/>
                          <a14:foregroundMark x1="93262" y1="47917" x2="93262" y2="47917"/>
                          <a14:foregroundMark x1="93262" y1="47917" x2="93262" y2="47917"/>
                          <a14:foregroundMark x1="89626" y1="47917" x2="89626" y2="47917"/>
                          <a14:foregroundMark x1="84064" y1="48125" x2="84064" y2="48125"/>
                          <a14:foregroundMark x1="85561" y1="48125" x2="85561" y2="48125"/>
                          <a14:foregroundMark x1="73583" y1="48125" x2="73583" y2="48125"/>
                          <a14:foregroundMark x1="75080" y1="48125" x2="75080" y2="48125"/>
                          <a14:foregroundMark x1="75080" y1="48125" x2="75080" y2="48125"/>
                          <a14:foregroundMark x1="74866" y1="47500" x2="74866" y2="47500"/>
                          <a14:foregroundMark x1="70160" y1="47917" x2="74011" y2="48125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8039" t="32292" b="53541"/>
            <a:stretch/>
          </p:blipFill>
          <p:spPr>
            <a:xfrm>
              <a:off x="8501114" y="2335553"/>
              <a:ext cx="3270311" cy="1488331"/>
            </a:xfrm>
            <a:prstGeom prst="rect">
              <a:avLst/>
            </a:prstGeom>
          </p:spPr>
        </p:pic>
        <p:pic>
          <p:nvPicPr>
            <p:cNvPr id="12" name="Picture 11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8602713" y="363651"/>
              <a:ext cx="1622794" cy="391031"/>
            </a:xfrm>
            <a:prstGeom prst="rect">
              <a:avLst/>
            </a:prstGeom>
          </p:spPr>
        </p:pic>
        <p:pic>
          <p:nvPicPr>
            <p:cNvPr id="13" name="Picture 12"/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638984" y="2060334"/>
              <a:ext cx="3100533" cy="318281"/>
            </a:xfrm>
            <a:prstGeom prst="rect">
              <a:avLst/>
            </a:prstGeom>
          </p:spPr>
        </p:pic>
        <p:pic>
          <p:nvPicPr>
            <p:cNvPr id="18" name="Picture 17"/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4706406" y="2082641"/>
              <a:ext cx="2592844" cy="827531"/>
            </a:xfrm>
            <a:prstGeom prst="rect">
              <a:avLst/>
            </a:prstGeom>
          </p:spPr>
        </p:pic>
        <p:pic>
          <p:nvPicPr>
            <p:cNvPr id="24" name="Picture 23"/>
            <p:cNvPicPr>
              <a:picLocks noChangeAspect="1"/>
            </p:cNvPicPr>
            <p:nvPr/>
          </p:nvPicPr>
          <p:blipFill>
            <a:blip r:embed="rId12"/>
            <a:stretch>
              <a:fillRect/>
            </a:stretch>
          </p:blipFill>
          <p:spPr>
            <a:xfrm>
              <a:off x="8501114" y="2056233"/>
              <a:ext cx="3454103" cy="391031"/>
            </a:xfrm>
            <a:prstGeom prst="rect">
              <a:avLst/>
            </a:prstGeom>
          </p:spPr>
        </p:pic>
        <p:pic>
          <p:nvPicPr>
            <p:cNvPr id="25" name="Picture 24"/>
            <p:cNvPicPr>
              <a:picLocks noChangeAspect="1"/>
            </p:cNvPicPr>
            <p:nvPr/>
          </p:nvPicPr>
          <p:blipFill>
            <a:blip r:embed="rId13"/>
            <a:stretch>
              <a:fillRect/>
            </a:stretch>
          </p:blipFill>
          <p:spPr>
            <a:xfrm>
              <a:off x="858998" y="4459971"/>
              <a:ext cx="2530104" cy="668766"/>
            </a:xfrm>
            <a:prstGeom prst="rect">
              <a:avLst/>
            </a:prstGeom>
          </p:spPr>
        </p:pic>
        <p:pic>
          <p:nvPicPr>
            <p:cNvPr id="26" name="Picture 25"/>
            <p:cNvPicPr>
              <a:picLocks noChangeAspect="1"/>
            </p:cNvPicPr>
            <p:nvPr/>
          </p:nvPicPr>
          <p:blipFill>
            <a:blip r:embed="rId14"/>
            <a:stretch>
              <a:fillRect/>
            </a:stretch>
          </p:blipFill>
          <p:spPr>
            <a:xfrm>
              <a:off x="4766222" y="4433103"/>
              <a:ext cx="2340417" cy="363119"/>
            </a:xfrm>
            <a:prstGeom prst="rect">
              <a:avLst/>
            </a:prstGeom>
          </p:spPr>
        </p:pic>
        <p:pic>
          <p:nvPicPr>
            <p:cNvPr id="27" name="Picture 26"/>
            <p:cNvPicPr>
              <a:picLocks noChangeAspect="1"/>
            </p:cNvPicPr>
            <p:nvPr/>
          </p:nvPicPr>
          <p:blipFill>
            <a:blip r:embed="rId15"/>
            <a:stretch>
              <a:fillRect/>
            </a:stretch>
          </p:blipFill>
          <p:spPr>
            <a:xfrm>
              <a:off x="8501114" y="4391650"/>
              <a:ext cx="2873135" cy="661435"/>
            </a:xfrm>
            <a:prstGeom prst="rect">
              <a:avLst/>
            </a:prstGeom>
          </p:spPr>
        </p:pic>
        <p:pic>
          <p:nvPicPr>
            <p:cNvPr id="28" name="Picture 27"/>
            <p:cNvPicPr>
              <a:picLocks noChangeAspect="1"/>
            </p:cNvPicPr>
            <p:nvPr/>
          </p:nvPicPr>
          <p:blipFill rotWithShape="1"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0178" t="8958" r="3940" b="75417"/>
            <a:stretch/>
          </p:blipFill>
          <p:spPr>
            <a:xfrm>
              <a:off x="8614212" y="747347"/>
              <a:ext cx="1728788" cy="1071563"/>
            </a:xfrm>
            <a:prstGeom prst="rect">
              <a:avLst/>
            </a:prstGeom>
          </p:spPr>
        </p:pic>
        <p:pic>
          <p:nvPicPr>
            <p:cNvPr id="29" name="Picture 28"/>
            <p:cNvPicPr>
              <a:picLocks noChangeAspect="1"/>
            </p:cNvPicPr>
            <p:nvPr/>
          </p:nvPicPr>
          <p:blipFill rotWithShape="1"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6756" t="60833" b="24792"/>
            <a:stretch/>
          </p:blipFill>
          <p:spPr>
            <a:xfrm>
              <a:off x="8602713" y="5073756"/>
              <a:ext cx="2884634" cy="1280686"/>
            </a:xfrm>
            <a:prstGeom prst="rect">
              <a:avLst/>
            </a:prstGeom>
          </p:spPr>
        </p:pic>
        <p:grpSp>
          <p:nvGrpSpPr>
            <p:cNvPr id="14" name="Group 13"/>
            <p:cNvGrpSpPr/>
            <p:nvPr/>
          </p:nvGrpSpPr>
          <p:grpSpPr>
            <a:xfrm>
              <a:off x="10129866" y="6269793"/>
              <a:ext cx="2062134" cy="508365"/>
              <a:chOff x="10129866" y="6269793"/>
              <a:chExt cx="2062134" cy="508365"/>
            </a:xfrm>
          </p:grpSpPr>
          <p:sp>
            <p:nvSpPr>
              <p:cNvPr id="15" name="Rectangle 14"/>
              <p:cNvSpPr/>
              <p:nvPr/>
            </p:nvSpPr>
            <p:spPr>
              <a:xfrm>
                <a:off x="10304076" y="6334565"/>
                <a:ext cx="1887924" cy="378823"/>
              </a:xfrm>
              <a:prstGeom prst="rect">
                <a:avLst/>
              </a:prstGeom>
              <a:solidFill>
                <a:srgbClr val="F2F2F2">
                  <a:alpha val="6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/>
              </a:p>
            </p:txBody>
          </p:sp>
          <p:pic>
            <p:nvPicPr>
              <p:cNvPr id="16" name="Picture 15"/>
              <p:cNvPicPr>
                <a:picLocks noChangeAspect="1"/>
              </p:cNvPicPr>
              <p:nvPr/>
            </p:nvPicPr>
            <p:blipFill>
              <a:blip r:embed="rId17">
                <a:duotone>
                  <a:prstClr val="black"/>
                  <a:schemeClr val="accent4">
                    <a:tint val="45000"/>
                    <a:satMod val="400000"/>
                  </a:schemeClr>
                </a:duotone>
              </a:blip>
              <a:stretch>
                <a:fillRect/>
              </a:stretch>
            </p:blipFill>
            <p:spPr>
              <a:xfrm>
                <a:off x="10638231" y="6434954"/>
                <a:ext cx="1397795" cy="178044"/>
              </a:xfrm>
              <a:prstGeom prst="rect">
                <a:avLst/>
              </a:prstGeom>
            </p:spPr>
          </p:pic>
          <p:pic>
            <p:nvPicPr>
              <p:cNvPr id="17" name="Picture 16"/>
              <p:cNvPicPr>
                <a:picLocks noChangeAspect="1"/>
              </p:cNvPicPr>
              <p:nvPr/>
            </p:nvPicPr>
            <p:blipFill>
              <a:blip r:embed="rId1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129866" y="6269793"/>
                <a:ext cx="508365" cy="508365"/>
              </a:xfrm>
              <a:prstGeom prst="rect">
                <a:avLst/>
              </a:prstGeom>
            </p:spPr>
          </p:pic>
        </p:grpSp>
        <p:pic>
          <p:nvPicPr>
            <p:cNvPr id="30" name="Picture 29"/>
            <p:cNvPicPr>
              <a:picLocks noChangeAspect="1"/>
            </p:cNvPicPr>
            <p:nvPr/>
          </p:nvPicPr>
          <p:blipFill rotWithShape="1"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3058" t="45823" r="4322" b="50219"/>
            <a:stretch/>
          </p:blipFill>
          <p:spPr>
            <a:xfrm>
              <a:off x="10304076" y="3795333"/>
              <a:ext cx="1114428" cy="358883"/>
            </a:xfrm>
            <a:prstGeom prst="rect">
              <a:avLst/>
            </a:prstGeom>
          </p:spPr>
        </p:pic>
        <p:pic>
          <p:nvPicPr>
            <p:cNvPr id="31" name="Picture 30"/>
            <p:cNvPicPr>
              <a:picLocks noChangeAspect="1"/>
            </p:cNvPicPr>
            <p:nvPr/>
          </p:nvPicPr>
          <p:blipFill rotWithShape="1"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8959" t="46053" r="22271" b="50406"/>
            <a:stretch/>
          </p:blipFill>
          <p:spPr>
            <a:xfrm>
              <a:off x="5302864" y="3790057"/>
              <a:ext cx="858218" cy="355846"/>
            </a:xfrm>
            <a:prstGeom prst="rect">
              <a:avLst/>
            </a:prstGeom>
          </p:spPr>
        </p:pic>
        <p:pic>
          <p:nvPicPr>
            <p:cNvPr id="32" name="Picture 31"/>
            <p:cNvPicPr>
              <a:picLocks noChangeAspect="1"/>
            </p:cNvPicPr>
            <p:nvPr/>
          </p:nvPicPr>
          <p:blipFill rotWithShape="1"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1141" t="46960" r="41162" b="49724"/>
            <a:stretch/>
          </p:blipFill>
          <p:spPr>
            <a:xfrm>
              <a:off x="6320771" y="3836429"/>
              <a:ext cx="771717" cy="341390"/>
            </a:xfrm>
            <a:prstGeom prst="rect">
              <a:avLst/>
            </a:prstGeom>
          </p:spPr>
        </p:pic>
        <p:pic>
          <p:nvPicPr>
            <p:cNvPr id="33" name="Picture 32"/>
            <p:cNvPicPr>
              <a:picLocks noChangeAspect="1"/>
            </p:cNvPicPr>
            <p:nvPr/>
          </p:nvPicPr>
          <p:blipFill rotWithShape="1"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8959" t="46053" r="22271" b="50406"/>
            <a:stretch/>
          </p:blipFill>
          <p:spPr>
            <a:xfrm>
              <a:off x="8677290" y="3798370"/>
              <a:ext cx="858218" cy="355846"/>
            </a:xfrm>
            <a:prstGeom prst="rect">
              <a:avLst/>
            </a:prstGeom>
          </p:spPr>
        </p:pic>
        <p:cxnSp>
          <p:nvCxnSpPr>
            <p:cNvPr id="36" name="Straight Connector 35"/>
            <p:cNvCxnSpPr/>
            <p:nvPr/>
          </p:nvCxnSpPr>
          <p:spPr>
            <a:xfrm>
              <a:off x="4040833" y="1933303"/>
              <a:ext cx="0" cy="4916695"/>
            </a:xfrm>
            <a:prstGeom prst="line">
              <a:avLst/>
            </a:prstGeom>
            <a:ln w="19050"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/>
            <p:cNvCxnSpPr/>
            <p:nvPr/>
          </p:nvCxnSpPr>
          <p:spPr>
            <a:xfrm flipH="1">
              <a:off x="0" y="1933303"/>
              <a:ext cx="12192001" cy="0"/>
            </a:xfrm>
            <a:prstGeom prst="line">
              <a:avLst/>
            </a:prstGeom>
            <a:ln w="19050"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/>
            <p:cNvCxnSpPr/>
            <p:nvPr/>
          </p:nvCxnSpPr>
          <p:spPr>
            <a:xfrm flipH="1">
              <a:off x="-48456" y="4269260"/>
              <a:ext cx="12192001" cy="0"/>
            </a:xfrm>
            <a:prstGeom prst="line">
              <a:avLst/>
            </a:prstGeom>
            <a:ln w="19050"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2" name="Oval 41"/>
            <p:cNvSpPr/>
            <p:nvPr/>
          </p:nvSpPr>
          <p:spPr>
            <a:xfrm>
              <a:off x="8049699" y="363651"/>
              <a:ext cx="352697" cy="352697"/>
            </a:xfrm>
            <a:prstGeom prst="ellipse">
              <a:avLst/>
            </a:prstGeom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sp>
          <p:nvSpPr>
            <p:cNvPr id="43" name="Oval 42"/>
            <p:cNvSpPr/>
            <p:nvPr/>
          </p:nvSpPr>
          <p:spPr>
            <a:xfrm>
              <a:off x="8027059" y="2091108"/>
              <a:ext cx="352697" cy="352697"/>
            </a:xfrm>
            <a:prstGeom prst="ellipse">
              <a:avLst/>
            </a:prstGeom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sp>
          <p:nvSpPr>
            <p:cNvPr id="44" name="Oval 43"/>
            <p:cNvSpPr/>
            <p:nvPr/>
          </p:nvSpPr>
          <p:spPr>
            <a:xfrm>
              <a:off x="8027059" y="4433103"/>
              <a:ext cx="352697" cy="352697"/>
            </a:xfrm>
            <a:prstGeom prst="ellipse">
              <a:avLst/>
            </a:prstGeom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sp>
          <p:nvSpPr>
            <p:cNvPr id="45" name="Oval 44"/>
            <p:cNvSpPr/>
            <p:nvPr/>
          </p:nvSpPr>
          <p:spPr>
            <a:xfrm>
              <a:off x="157706" y="2056233"/>
              <a:ext cx="352697" cy="352697"/>
            </a:xfrm>
            <a:prstGeom prst="ellipse">
              <a:avLst/>
            </a:prstGeom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sp>
          <p:nvSpPr>
            <p:cNvPr id="46" name="Oval 45"/>
            <p:cNvSpPr/>
            <p:nvPr/>
          </p:nvSpPr>
          <p:spPr>
            <a:xfrm>
              <a:off x="4163607" y="2097683"/>
              <a:ext cx="352697" cy="352697"/>
            </a:xfrm>
            <a:prstGeom prst="ellipse">
              <a:avLst/>
            </a:prstGeom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sp>
          <p:nvSpPr>
            <p:cNvPr id="47" name="Oval 46"/>
            <p:cNvSpPr/>
            <p:nvPr/>
          </p:nvSpPr>
          <p:spPr>
            <a:xfrm>
              <a:off x="155466" y="4426209"/>
              <a:ext cx="352697" cy="352697"/>
            </a:xfrm>
            <a:prstGeom prst="ellipse">
              <a:avLst/>
            </a:prstGeom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sp>
          <p:nvSpPr>
            <p:cNvPr id="48" name="Oval 47"/>
            <p:cNvSpPr/>
            <p:nvPr/>
          </p:nvSpPr>
          <p:spPr>
            <a:xfrm>
              <a:off x="4165022" y="4433103"/>
              <a:ext cx="352697" cy="352697"/>
            </a:xfrm>
            <a:prstGeom prst="ellipse">
              <a:avLst/>
            </a:prstGeom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sp>
          <p:nvSpPr>
            <p:cNvPr id="52" name="Freeform 5"/>
            <p:cNvSpPr>
              <a:spLocks/>
            </p:cNvSpPr>
            <p:nvPr/>
          </p:nvSpPr>
          <p:spPr bwMode="auto">
            <a:xfrm>
              <a:off x="8163943" y="447675"/>
              <a:ext cx="73025" cy="209550"/>
            </a:xfrm>
            <a:custGeom>
              <a:avLst/>
              <a:gdLst>
                <a:gd name="T0" fmla="*/ 46 w 46"/>
                <a:gd name="T1" fmla="*/ 0 h 132"/>
                <a:gd name="T2" fmla="*/ 46 w 46"/>
                <a:gd name="T3" fmla="*/ 132 h 132"/>
                <a:gd name="T4" fmla="*/ 21 w 46"/>
                <a:gd name="T5" fmla="*/ 132 h 132"/>
                <a:gd name="T6" fmla="*/ 21 w 46"/>
                <a:gd name="T7" fmla="*/ 26 h 132"/>
                <a:gd name="T8" fmla="*/ 0 w 46"/>
                <a:gd name="T9" fmla="*/ 26 h 132"/>
                <a:gd name="T10" fmla="*/ 0 w 46"/>
                <a:gd name="T11" fmla="*/ 0 h 132"/>
                <a:gd name="T12" fmla="*/ 46 w 46"/>
                <a:gd name="T13" fmla="*/ 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32">
                  <a:moveTo>
                    <a:pt x="46" y="0"/>
                  </a:moveTo>
                  <a:lnTo>
                    <a:pt x="46" y="132"/>
                  </a:lnTo>
                  <a:lnTo>
                    <a:pt x="21" y="132"/>
                  </a:lnTo>
                  <a:lnTo>
                    <a:pt x="21" y="26"/>
                  </a:lnTo>
                  <a:lnTo>
                    <a:pt x="0" y="26"/>
                  </a:lnTo>
                  <a:lnTo>
                    <a:pt x="0" y="0"/>
                  </a:lnTo>
                  <a:lnTo>
                    <a:pt x="46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/>
            </a:p>
          </p:txBody>
        </p:sp>
        <p:sp>
          <p:nvSpPr>
            <p:cNvPr id="53" name="Freeform 6"/>
            <p:cNvSpPr>
              <a:spLocks/>
            </p:cNvSpPr>
            <p:nvPr/>
          </p:nvSpPr>
          <p:spPr bwMode="auto">
            <a:xfrm>
              <a:off x="260376" y="2103959"/>
              <a:ext cx="142875" cy="209550"/>
            </a:xfrm>
            <a:custGeom>
              <a:avLst/>
              <a:gdLst>
                <a:gd name="T0" fmla="*/ 47 w 47"/>
                <a:gd name="T1" fmla="*/ 53 h 66"/>
                <a:gd name="T2" fmla="*/ 47 w 47"/>
                <a:gd name="T3" fmla="*/ 66 h 66"/>
                <a:gd name="T4" fmla="*/ 10 w 47"/>
                <a:gd name="T5" fmla="*/ 66 h 66"/>
                <a:gd name="T6" fmla="*/ 3 w 47"/>
                <a:gd name="T7" fmla="*/ 64 h 66"/>
                <a:gd name="T8" fmla="*/ 0 w 47"/>
                <a:gd name="T9" fmla="*/ 59 h 66"/>
                <a:gd name="T10" fmla="*/ 5 w 47"/>
                <a:gd name="T11" fmla="*/ 48 h 66"/>
                <a:gd name="T12" fmla="*/ 19 w 47"/>
                <a:gd name="T13" fmla="*/ 36 h 66"/>
                <a:gd name="T14" fmla="*/ 27 w 47"/>
                <a:gd name="T15" fmla="*/ 29 h 66"/>
                <a:gd name="T16" fmla="*/ 31 w 47"/>
                <a:gd name="T17" fmla="*/ 20 h 66"/>
                <a:gd name="T18" fmla="*/ 29 w 47"/>
                <a:gd name="T19" fmla="*/ 15 h 66"/>
                <a:gd name="T20" fmla="*/ 24 w 47"/>
                <a:gd name="T21" fmla="*/ 13 h 66"/>
                <a:gd name="T22" fmla="*/ 18 w 47"/>
                <a:gd name="T23" fmla="*/ 15 h 66"/>
                <a:gd name="T24" fmla="*/ 15 w 47"/>
                <a:gd name="T25" fmla="*/ 21 h 66"/>
                <a:gd name="T26" fmla="*/ 20 w 47"/>
                <a:gd name="T27" fmla="*/ 29 h 66"/>
                <a:gd name="T28" fmla="*/ 11 w 47"/>
                <a:gd name="T29" fmla="*/ 39 h 66"/>
                <a:gd name="T30" fmla="*/ 1 w 47"/>
                <a:gd name="T31" fmla="*/ 21 h 66"/>
                <a:gd name="T32" fmla="*/ 8 w 47"/>
                <a:gd name="T33" fmla="*/ 6 h 66"/>
                <a:gd name="T34" fmla="*/ 25 w 47"/>
                <a:gd name="T35" fmla="*/ 0 h 66"/>
                <a:gd name="T36" fmla="*/ 26 w 47"/>
                <a:gd name="T37" fmla="*/ 0 h 66"/>
                <a:gd name="T38" fmla="*/ 40 w 47"/>
                <a:gd name="T39" fmla="*/ 7 h 66"/>
                <a:gd name="T40" fmla="*/ 45 w 47"/>
                <a:gd name="T41" fmla="*/ 21 h 66"/>
                <a:gd name="T42" fmla="*/ 44 w 47"/>
                <a:gd name="T43" fmla="*/ 28 h 66"/>
                <a:gd name="T44" fmla="*/ 41 w 47"/>
                <a:gd name="T45" fmla="*/ 33 h 66"/>
                <a:gd name="T46" fmla="*/ 19 w 47"/>
                <a:gd name="T47" fmla="*/ 53 h 66"/>
                <a:gd name="T48" fmla="*/ 47 w 47"/>
                <a:gd name="T49" fmla="*/ 53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7" h="66">
                  <a:moveTo>
                    <a:pt x="47" y="53"/>
                  </a:moveTo>
                  <a:cubicBezTo>
                    <a:pt x="47" y="66"/>
                    <a:pt x="47" y="66"/>
                    <a:pt x="47" y="66"/>
                  </a:cubicBezTo>
                  <a:cubicBezTo>
                    <a:pt x="10" y="66"/>
                    <a:pt x="10" y="66"/>
                    <a:pt x="10" y="66"/>
                  </a:cubicBezTo>
                  <a:cubicBezTo>
                    <a:pt x="7" y="66"/>
                    <a:pt x="5" y="65"/>
                    <a:pt x="3" y="64"/>
                  </a:cubicBezTo>
                  <a:cubicBezTo>
                    <a:pt x="1" y="63"/>
                    <a:pt x="0" y="61"/>
                    <a:pt x="0" y="59"/>
                  </a:cubicBezTo>
                  <a:cubicBezTo>
                    <a:pt x="0" y="56"/>
                    <a:pt x="1" y="53"/>
                    <a:pt x="5" y="48"/>
                  </a:cubicBezTo>
                  <a:cubicBezTo>
                    <a:pt x="8" y="45"/>
                    <a:pt x="13" y="41"/>
                    <a:pt x="19" y="36"/>
                  </a:cubicBezTo>
                  <a:cubicBezTo>
                    <a:pt x="21" y="34"/>
                    <a:pt x="24" y="32"/>
                    <a:pt x="27" y="29"/>
                  </a:cubicBezTo>
                  <a:cubicBezTo>
                    <a:pt x="30" y="26"/>
                    <a:pt x="31" y="23"/>
                    <a:pt x="31" y="20"/>
                  </a:cubicBezTo>
                  <a:cubicBezTo>
                    <a:pt x="31" y="18"/>
                    <a:pt x="31" y="17"/>
                    <a:pt x="29" y="15"/>
                  </a:cubicBezTo>
                  <a:cubicBezTo>
                    <a:pt x="28" y="14"/>
                    <a:pt x="26" y="13"/>
                    <a:pt x="24" y="13"/>
                  </a:cubicBezTo>
                  <a:cubicBezTo>
                    <a:pt x="22" y="13"/>
                    <a:pt x="20" y="14"/>
                    <a:pt x="18" y="15"/>
                  </a:cubicBezTo>
                  <a:cubicBezTo>
                    <a:pt x="16" y="16"/>
                    <a:pt x="15" y="18"/>
                    <a:pt x="15" y="21"/>
                  </a:cubicBezTo>
                  <a:cubicBezTo>
                    <a:pt x="15" y="23"/>
                    <a:pt x="17" y="26"/>
                    <a:pt x="20" y="29"/>
                  </a:cubicBezTo>
                  <a:cubicBezTo>
                    <a:pt x="11" y="39"/>
                    <a:pt x="11" y="39"/>
                    <a:pt x="11" y="39"/>
                  </a:cubicBezTo>
                  <a:cubicBezTo>
                    <a:pt x="4" y="34"/>
                    <a:pt x="1" y="28"/>
                    <a:pt x="1" y="21"/>
                  </a:cubicBezTo>
                  <a:cubicBezTo>
                    <a:pt x="1" y="15"/>
                    <a:pt x="3" y="10"/>
                    <a:pt x="8" y="6"/>
                  </a:cubicBezTo>
                  <a:cubicBezTo>
                    <a:pt x="13" y="2"/>
                    <a:pt x="18" y="0"/>
                    <a:pt x="25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32" y="0"/>
                    <a:pt x="37" y="2"/>
                    <a:pt x="40" y="7"/>
                  </a:cubicBezTo>
                  <a:cubicBezTo>
                    <a:pt x="43" y="11"/>
                    <a:pt x="45" y="16"/>
                    <a:pt x="45" y="21"/>
                  </a:cubicBezTo>
                  <a:cubicBezTo>
                    <a:pt x="45" y="24"/>
                    <a:pt x="44" y="26"/>
                    <a:pt x="44" y="28"/>
                  </a:cubicBezTo>
                  <a:cubicBezTo>
                    <a:pt x="43" y="30"/>
                    <a:pt x="42" y="32"/>
                    <a:pt x="41" y="33"/>
                  </a:cubicBezTo>
                  <a:cubicBezTo>
                    <a:pt x="19" y="53"/>
                    <a:pt x="19" y="53"/>
                    <a:pt x="19" y="53"/>
                  </a:cubicBezTo>
                  <a:lnTo>
                    <a:pt x="47" y="5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/>
            </a:p>
          </p:txBody>
        </p:sp>
        <p:sp>
          <p:nvSpPr>
            <p:cNvPr id="54" name="Freeform 7"/>
            <p:cNvSpPr>
              <a:spLocks/>
            </p:cNvSpPr>
            <p:nvPr/>
          </p:nvSpPr>
          <p:spPr bwMode="auto">
            <a:xfrm>
              <a:off x="4269250" y="2162681"/>
              <a:ext cx="136525" cy="209550"/>
            </a:xfrm>
            <a:custGeom>
              <a:avLst/>
              <a:gdLst>
                <a:gd name="T0" fmla="*/ 0 w 45"/>
                <a:gd name="T1" fmla="*/ 0 h 66"/>
                <a:gd name="T2" fmla="*/ 31 w 45"/>
                <a:gd name="T3" fmla="*/ 0 h 66"/>
                <a:gd name="T4" fmla="*/ 39 w 45"/>
                <a:gd name="T5" fmla="*/ 3 h 66"/>
                <a:gd name="T6" fmla="*/ 42 w 45"/>
                <a:gd name="T7" fmla="*/ 11 h 66"/>
                <a:gd name="T8" fmla="*/ 40 w 45"/>
                <a:gd name="T9" fmla="*/ 17 h 66"/>
                <a:gd name="T10" fmla="*/ 32 w 45"/>
                <a:gd name="T11" fmla="*/ 23 h 66"/>
                <a:gd name="T12" fmla="*/ 28 w 45"/>
                <a:gd name="T13" fmla="*/ 27 h 66"/>
                <a:gd name="T14" fmla="*/ 45 w 45"/>
                <a:gd name="T15" fmla="*/ 48 h 66"/>
                <a:gd name="T16" fmla="*/ 37 w 45"/>
                <a:gd name="T17" fmla="*/ 62 h 66"/>
                <a:gd name="T18" fmla="*/ 21 w 45"/>
                <a:gd name="T19" fmla="*/ 66 h 66"/>
                <a:gd name="T20" fmla="*/ 0 w 45"/>
                <a:gd name="T21" fmla="*/ 66 h 66"/>
                <a:gd name="T22" fmla="*/ 0 w 45"/>
                <a:gd name="T23" fmla="*/ 52 h 66"/>
                <a:gd name="T24" fmla="*/ 22 w 45"/>
                <a:gd name="T25" fmla="*/ 52 h 66"/>
                <a:gd name="T26" fmla="*/ 27 w 45"/>
                <a:gd name="T27" fmla="*/ 50 h 66"/>
                <a:gd name="T28" fmla="*/ 29 w 45"/>
                <a:gd name="T29" fmla="*/ 45 h 66"/>
                <a:gd name="T30" fmla="*/ 26 w 45"/>
                <a:gd name="T31" fmla="*/ 39 h 66"/>
                <a:gd name="T32" fmla="*/ 20 w 45"/>
                <a:gd name="T33" fmla="*/ 37 h 66"/>
                <a:gd name="T34" fmla="*/ 6 w 45"/>
                <a:gd name="T35" fmla="*/ 37 h 66"/>
                <a:gd name="T36" fmla="*/ 6 w 45"/>
                <a:gd name="T37" fmla="*/ 29 h 66"/>
                <a:gd name="T38" fmla="*/ 26 w 45"/>
                <a:gd name="T39" fmla="*/ 12 h 66"/>
                <a:gd name="T40" fmla="*/ 0 w 45"/>
                <a:gd name="T41" fmla="*/ 12 h 66"/>
                <a:gd name="T42" fmla="*/ 0 w 45"/>
                <a:gd name="T43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5" h="66">
                  <a:moveTo>
                    <a:pt x="0" y="0"/>
                  </a:moveTo>
                  <a:cubicBezTo>
                    <a:pt x="31" y="0"/>
                    <a:pt x="31" y="0"/>
                    <a:pt x="31" y="0"/>
                  </a:cubicBezTo>
                  <a:cubicBezTo>
                    <a:pt x="34" y="0"/>
                    <a:pt x="37" y="1"/>
                    <a:pt x="39" y="3"/>
                  </a:cubicBezTo>
                  <a:cubicBezTo>
                    <a:pt x="41" y="5"/>
                    <a:pt x="42" y="7"/>
                    <a:pt x="42" y="11"/>
                  </a:cubicBezTo>
                  <a:cubicBezTo>
                    <a:pt x="42" y="14"/>
                    <a:pt x="41" y="16"/>
                    <a:pt x="40" y="17"/>
                  </a:cubicBezTo>
                  <a:cubicBezTo>
                    <a:pt x="38" y="18"/>
                    <a:pt x="36" y="20"/>
                    <a:pt x="32" y="23"/>
                  </a:cubicBezTo>
                  <a:cubicBezTo>
                    <a:pt x="31" y="25"/>
                    <a:pt x="29" y="26"/>
                    <a:pt x="28" y="27"/>
                  </a:cubicBezTo>
                  <a:cubicBezTo>
                    <a:pt x="39" y="28"/>
                    <a:pt x="45" y="35"/>
                    <a:pt x="45" y="48"/>
                  </a:cubicBezTo>
                  <a:cubicBezTo>
                    <a:pt x="45" y="54"/>
                    <a:pt x="42" y="58"/>
                    <a:pt x="37" y="62"/>
                  </a:cubicBezTo>
                  <a:cubicBezTo>
                    <a:pt x="33" y="64"/>
                    <a:pt x="27" y="66"/>
                    <a:pt x="21" y="66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22" y="52"/>
                    <a:pt x="22" y="52"/>
                    <a:pt x="22" y="52"/>
                  </a:cubicBezTo>
                  <a:cubicBezTo>
                    <a:pt x="24" y="52"/>
                    <a:pt x="26" y="51"/>
                    <a:pt x="27" y="50"/>
                  </a:cubicBezTo>
                  <a:cubicBezTo>
                    <a:pt x="29" y="48"/>
                    <a:pt x="29" y="47"/>
                    <a:pt x="29" y="45"/>
                  </a:cubicBezTo>
                  <a:cubicBezTo>
                    <a:pt x="29" y="42"/>
                    <a:pt x="28" y="40"/>
                    <a:pt x="26" y="39"/>
                  </a:cubicBezTo>
                  <a:cubicBezTo>
                    <a:pt x="25" y="37"/>
                    <a:pt x="23" y="37"/>
                    <a:pt x="20" y="37"/>
                  </a:cubicBezTo>
                  <a:cubicBezTo>
                    <a:pt x="6" y="37"/>
                    <a:pt x="6" y="37"/>
                    <a:pt x="6" y="37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26" y="12"/>
                    <a:pt x="26" y="12"/>
                    <a:pt x="26" y="12"/>
                  </a:cubicBezTo>
                  <a:cubicBezTo>
                    <a:pt x="0" y="12"/>
                    <a:pt x="0" y="12"/>
                    <a:pt x="0" y="1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/>
            </a:p>
          </p:txBody>
        </p:sp>
        <p:sp>
          <p:nvSpPr>
            <p:cNvPr id="55" name="Freeform 8"/>
            <p:cNvSpPr>
              <a:spLocks/>
            </p:cNvSpPr>
            <p:nvPr/>
          </p:nvSpPr>
          <p:spPr bwMode="auto">
            <a:xfrm>
              <a:off x="8122427" y="2159506"/>
              <a:ext cx="149225" cy="212725"/>
            </a:xfrm>
            <a:custGeom>
              <a:avLst/>
              <a:gdLst>
                <a:gd name="T0" fmla="*/ 42 w 49"/>
                <a:gd name="T1" fmla="*/ 0 h 67"/>
                <a:gd name="T2" fmla="*/ 42 w 49"/>
                <a:gd name="T3" fmla="*/ 39 h 67"/>
                <a:gd name="T4" fmla="*/ 49 w 49"/>
                <a:gd name="T5" fmla="*/ 39 h 67"/>
                <a:gd name="T6" fmla="*/ 49 w 49"/>
                <a:gd name="T7" fmla="*/ 53 h 67"/>
                <a:gd name="T8" fmla="*/ 42 w 49"/>
                <a:gd name="T9" fmla="*/ 53 h 67"/>
                <a:gd name="T10" fmla="*/ 42 w 49"/>
                <a:gd name="T11" fmla="*/ 67 h 67"/>
                <a:gd name="T12" fmla="*/ 29 w 49"/>
                <a:gd name="T13" fmla="*/ 67 h 67"/>
                <a:gd name="T14" fmla="*/ 29 w 49"/>
                <a:gd name="T15" fmla="*/ 53 h 67"/>
                <a:gd name="T16" fmla="*/ 7 w 49"/>
                <a:gd name="T17" fmla="*/ 53 h 67"/>
                <a:gd name="T18" fmla="*/ 2 w 49"/>
                <a:gd name="T19" fmla="*/ 49 h 67"/>
                <a:gd name="T20" fmla="*/ 0 w 49"/>
                <a:gd name="T21" fmla="*/ 42 h 67"/>
                <a:gd name="T22" fmla="*/ 2 w 49"/>
                <a:gd name="T23" fmla="*/ 35 h 67"/>
                <a:gd name="T24" fmla="*/ 24 w 49"/>
                <a:gd name="T25" fmla="*/ 1 h 67"/>
                <a:gd name="T26" fmla="*/ 38 w 49"/>
                <a:gd name="T27" fmla="*/ 1 h 67"/>
                <a:gd name="T28" fmla="*/ 14 w 49"/>
                <a:gd name="T29" fmla="*/ 39 h 67"/>
                <a:gd name="T30" fmla="*/ 29 w 49"/>
                <a:gd name="T31" fmla="*/ 39 h 67"/>
                <a:gd name="T32" fmla="*/ 29 w 49"/>
                <a:gd name="T33" fmla="*/ 21 h 67"/>
                <a:gd name="T34" fmla="*/ 42 w 49"/>
                <a:gd name="T35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9" h="67">
                  <a:moveTo>
                    <a:pt x="42" y="0"/>
                  </a:moveTo>
                  <a:cubicBezTo>
                    <a:pt x="42" y="39"/>
                    <a:pt x="42" y="39"/>
                    <a:pt x="42" y="39"/>
                  </a:cubicBezTo>
                  <a:cubicBezTo>
                    <a:pt x="49" y="39"/>
                    <a:pt x="49" y="39"/>
                    <a:pt x="49" y="39"/>
                  </a:cubicBezTo>
                  <a:cubicBezTo>
                    <a:pt x="49" y="53"/>
                    <a:pt x="49" y="53"/>
                    <a:pt x="49" y="53"/>
                  </a:cubicBezTo>
                  <a:cubicBezTo>
                    <a:pt x="42" y="53"/>
                    <a:pt x="42" y="53"/>
                    <a:pt x="42" y="53"/>
                  </a:cubicBezTo>
                  <a:cubicBezTo>
                    <a:pt x="42" y="67"/>
                    <a:pt x="42" y="67"/>
                    <a:pt x="42" y="67"/>
                  </a:cubicBezTo>
                  <a:cubicBezTo>
                    <a:pt x="29" y="67"/>
                    <a:pt x="29" y="67"/>
                    <a:pt x="29" y="67"/>
                  </a:cubicBezTo>
                  <a:cubicBezTo>
                    <a:pt x="29" y="53"/>
                    <a:pt x="29" y="53"/>
                    <a:pt x="29" y="53"/>
                  </a:cubicBezTo>
                  <a:cubicBezTo>
                    <a:pt x="7" y="53"/>
                    <a:pt x="7" y="53"/>
                    <a:pt x="7" y="53"/>
                  </a:cubicBezTo>
                  <a:cubicBezTo>
                    <a:pt x="5" y="53"/>
                    <a:pt x="3" y="51"/>
                    <a:pt x="2" y="49"/>
                  </a:cubicBezTo>
                  <a:cubicBezTo>
                    <a:pt x="0" y="47"/>
                    <a:pt x="0" y="44"/>
                    <a:pt x="0" y="42"/>
                  </a:cubicBezTo>
                  <a:cubicBezTo>
                    <a:pt x="0" y="40"/>
                    <a:pt x="0" y="38"/>
                    <a:pt x="2" y="35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38" y="1"/>
                    <a:pt x="38" y="1"/>
                    <a:pt x="38" y="1"/>
                  </a:cubicBezTo>
                  <a:cubicBezTo>
                    <a:pt x="14" y="39"/>
                    <a:pt x="14" y="39"/>
                    <a:pt x="14" y="39"/>
                  </a:cubicBezTo>
                  <a:cubicBezTo>
                    <a:pt x="29" y="39"/>
                    <a:pt x="29" y="39"/>
                    <a:pt x="29" y="39"/>
                  </a:cubicBezTo>
                  <a:cubicBezTo>
                    <a:pt x="29" y="21"/>
                    <a:pt x="29" y="21"/>
                    <a:pt x="29" y="21"/>
                  </a:cubicBezTo>
                  <a:lnTo>
                    <a:pt x="42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/>
            </a:p>
          </p:txBody>
        </p:sp>
        <p:sp>
          <p:nvSpPr>
            <p:cNvPr id="56" name="Freeform 9"/>
            <p:cNvSpPr>
              <a:spLocks/>
            </p:cNvSpPr>
            <p:nvPr/>
          </p:nvSpPr>
          <p:spPr bwMode="auto">
            <a:xfrm>
              <a:off x="260376" y="4496249"/>
              <a:ext cx="133350" cy="209550"/>
            </a:xfrm>
            <a:custGeom>
              <a:avLst/>
              <a:gdLst>
                <a:gd name="T0" fmla="*/ 40 w 44"/>
                <a:gd name="T1" fmla="*/ 0 h 66"/>
                <a:gd name="T2" fmla="*/ 40 w 44"/>
                <a:gd name="T3" fmla="*/ 12 h 66"/>
                <a:gd name="T4" fmla="*/ 17 w 44"/>
                <a:gd name="T5" fmla="*/ 12 h 66"/>
                <a:gd name="T6" fmla="*/ 17 w 44"/>
                <a:gd name="T7" fmla="*/ 23 h 66"/>
                <a:gd name="T8" fmla="*/ 25 w 44"/>
                <a:gd name="T9" fmla="*/ 23 h 66"/>
                <a:gd name="T10" fmla="*/ 39 w 44"/>
                <a:gd name="T11" fmla="*/ 30 h 66"/>
                <a:gd name="T12" fmla="*/ 44 w 44"/>
                <a:gd name="T13" fmla="*/ 45 h 66"/>
                <a:gd name="T14" fmla="*/ 37 w 44"/>
                <a:gd name="T15" fmla="*/ 60 h 66"/>
                <a:gd name="T16" fmla="*/ 21 w 44"/>
                <a:gd name="T17" fmla="*/ 66 h 66"/>
                <a:gd name="T18" fmla="*/ 0 w 44"/>
                <a:gd name="T19" fmla="*/ 66 h 66"/>
                <a:gd name="T20" fmla="*/ 0 w 44"/>
                <a:gd name="T21" fmla="*/ 53 h 66"/>
                <a:gd name="T22" fmla="*/ 20 w 44"/>
                <a:gd name="T23" fmla="*/ 53 h 66"/>
                <a:gd name="T24" fmla="*/ 26 w 44"/>
                <a:gd name="T25" fmla="*/ 50 h 66"/>
                <a:gd name="T26" fmla="*/ 29 w 44"/>
                <a:gd name="T27" fmla="*/ 44 h 66"/>
                <a:gd name="T28" fmla="*/ 22 w 44"/>
                <a:gd name="T29" fmla="*/ 36 h 66"/>
                <a:gd name="T30" fmla="*/ 3 w 44"/>
                <a:gd name="T31" fmla="*/ 36 h 66"/>
                <a:gd name="T32" fmla="*/ 3 w 44"/>
                <a:gd name="T33" fmla="*/ 0 h 66"/>
                <a:gd name="T34" fmla="*/ 40 w 44"/>
                <a:gd name="T35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4" h="66">
                  <a:moveTo>
                    <a:pt x="40" y="0"/>
                  </a:moveTo>
                  <a:cubicBezTo>
                    <a:pt x="40" y="12"/>
                    <a:pt x="40" y="12"/>
                    <a:pt x="40" y="12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25" y="23"/>
                    <a:pt x="25" y="23"/>
                    <a:pt x="25" y="23"/>
                  </a:cubicBezTo>
                  <a:cubicBezTo>
                    <a:pt x="31" y="23"/>
                    <a:pt x="36" y="25"/>
                    <a:pt x="39" y="30"/>
                  </a:cubicBezTo>
                  <a:cubicBezTo>
                    <a:pt x="42" y="33"/>
                    <a:pt x="44" y="39"/>
                    <a:pt x="44" y="45"/>
                  </a:cubicBezTo>
                  <a:cubicBezTo>
                    <a:pt x="44" y="51"/>
                    <a:pt x="41" y="56"/>
                    <a:pt x="37" y="60"/>
                  </a:cubicBezTo>
                  <a:cubicBezTo>
                    <a:pt x="33" y="64"/>
                    <a:pt x="27" y="66"/>
                    <a:pt x="21" y="66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20" y="53"/>
                    <a:pt x="20" y="53"/>
                    <a:pt x="20" y="53"/>
                  </a:cubicBezTo>
                  <a:cubicBezTo>
                    <a:pt x="23" y="53"/>
                    <a:pt x="25" y="52"/>
                    <a:pt x="26" y="50"/>
                  </a:cubicBezTo>
                  <a:cubicBezTo>
                    <a:pt x="28" y="49"/>
                    <a:pt x="29" y="47"/>
                    <a:pt x="29" y="44"/>
                  </a:cubicBezTo>
                  <a:cubicBezTo>
                    <a:pt x="29" y="39"/>
                    <a:pt x="26" y="36"/>
                    <a:pt x="22" y="36"/>
                  </a:cubicBezTo>
                  <a:cubicBezTo>
                    <a:pt x="3" y="36"/>
                    <a:pt x="3" y="36"/>
                    <a:pt x="3" y="36"/>
                  </a:cubicBezTo>
                  <a:cubicBezTo>
                    <a:pt x="3" y="0"/>
                    <a:pt x="3" y="0"/>
                    <a:pt x="3" y="0"/>
                  </a:cubicBezTo>
                  <a:lnTo>
                    <a:pt x="4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/>
            </a:p>
          </p:txBody>
        </p:sp>
        <p:sp>
          <p:nvSpPr>
            <p:cNvPr id="57" name="Freeform 10"/>
            <p:cNvSpPr>
              <a:spLocks/>
            </p:cNvSpPr>
            <p:nvPr/>
          </p:nvSpPr>
          <p:spPr bwMode="auto">
            <a:xfrm>
              <a:off x="4278729" y="4498637"/>
              <a:ext cx="144463" cy="209550"/>
            </a:xfrm>
            <a:custGeom>
              <a:avLst/>
              <a:gdLst>
                <a:gd name="T0" fmla="*/ 22 w 48"/>
                <a:gd name="T1" fmla="*/ 0 h 66"/>
                <a:gd name="T2" fmla="*/ 38 w 48"/>
                <a:gd name="T3" fmla="*/ 0 h 66"/>
                <a:gd name="T4" fmla="*/ 17 w 48"/>
                <a:gd name="T5" fmla="*/ 37 h 66"/>
                <a:gd name="T6" fmla="*/ 15 w 48"/>
                <a:gd name="T7" fmla="*/ 41 h 66"/>
                <a:gd name="T8" fmla="*/ 15 w 48"/>
                <a:gd name="T9" fmla="*/ 43 h 66"/>
                <a:gd name="T10" fmla="*/ 19 w 48"/>
                <a:gd name="T11" fmla="*/ 51 h 66"/>
                <a:gd name="T12" fmla="*/ 25 w 48"/>
                <a:gd name="T13" fmla="*/ 53 h 66"/>
                <a:gd name="T14" fmla="*/ 31 w 48"/>
                <a:gd name="T15" fmla="*/ 50 h 66"/>
                <a:gd name="T16" fmla="*/ 34 w 48"/>
                <a:gd name="T17" fmla="*/ 43 h 66"/>
                <a:gd name="T18" fmla="*/ 31 w 48"/>
                <a:gd name="T19" fmla="*/ 37 h 66"/>
                <a:gd name="T20" fmla="*/ 24 w 48"/>
                <a:gd name="T21" fmla="*/ 34 h 66"/>
                <a:gd name="T22" fmla="*/ 30 w 48"/>
                <a:gd name="T23" fmla="*/ 22 h 66"/>
                <a:gd name="T24" fmla="*/ 44 w 48"/>
                <a:gd name="T25" fmla="*/ 31 h 66"/>
                <a:gd name="T26" fmla="*/ 48 w 48"/>
                <a:gd name="T27" fmla="*/ 44 h 66"/>
                <a:gd name="T28" fmla="*/ 48 w 48"/>
                <a:gd name="T29" fmla="*/ 48 h 66"/>
                <a:gd name="T30" fmla="*/ 39 w 48"/>
                <a:gd name="T31" fmla="*/ 62 h 66"/>
                <a:gd name="T32" fmla="*/ 24 w 48"/>
                <a:gd name="T33" fmla="*/ 66 h 66"/>
                <a:gd name="T34" fmla="*/ 19 w 48"/>
                <a:gd name="T35" fmla="*/ 66 h 66"/>
                <a:gd name="T36" fmla="*/ 5 w 48"/>
                <a:gd name="T37" fmla="*/ 57 h 66"/>
                <a:gd name="T38" fmla="*/ 0 w 48"/>
                <a:gd name="T39" fmla="*/ 43 h 66"/>
                <a:gd name="T40" fmla="*/ 3 w 48"/>
                <a:gd name="T41" fmla="*/ 35 h 66"/>
                <a:gd name="T42" fmla="*/ 22 w 48"/>
                <a:gd name="T43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8" h="66">
                  <a:moveTo>
                    <a:pt x="22" y="0"/>
                  </a:moveTo>
                  <a:cubicBezTo>
                    <a:pt x="38" y="0"/>
                    <a:pt x="38" y="0"/>
                    <a:pt x="38" y="0"/>
                  </a:cubicBezTo>
                  <a:cubicBezTo>
                    <a:pt x="17" y="37"/>
                    <a:pt x="17" y="37"/>
                    <a:pt x="17" y="37"/>
                  </a:cubicBezTo>
                  <a:cubicBezTo>
                    <a:pt x="16" y="38"/>
                    <a:pt x="15" y="40"/>
                    <a:pt x="15" y="41"/>
                  </a:cubicBezTo>
                  <a:cubicBezTo>
                    <a:pt x="15" y="42"/>
                    <a:pt x="15" y="42"/>
                    <a:pt x="15" y="43"/>
                  </a:cubicBezTo>
                  <a:cubicBezTo>
                    <a:pt x="15" y="46"/>
                    <a:pt x="16" y="49"/>
                    <a:pt x="19" y="51"/>
                  </a:cubicBezTo>
                  <a:cubicBezTo>
                    <a:pt x="21" y="52"/>
                    <a:pt x="23" y="53"/>
                    <a:pt x="25" y="53"/>
                  </a:cubicBezTo>
                  <a:cubicBezTo>
                    <a:pt x="28" y="53"/>
                    <a:pt x="30" y="52"/>
                    <a:pt x="31" y="50"/>
                  </a:cubicBezTo>
                  <a:cubicBezTo>
                    <a:pt x="33" y="48"/>
                    <a:pt x="34" y="46"/>
                    <a:pt x="34" y="43"/>
                  </a:cubicBezTo>
                  <a:cubicBezTo>
                    <a:pt x="34" y="41"/>
                    <a:pt x="33" y="38"/>
                    <a:pt x="31" y="37"/>
                  </a:cubicBezTo>
                  <a:cubicBezTo>
                    <a:pt x="29" y="35"/>
                    <a:pt x="27" y="34"/>
                    <a:pt x="24" y="34"/>
                  </a:cubicBezTo>
                  <a:cubicBezTo>
                    <a:pt x="30" y="22"/>
                    <a:pt x="30" y="22"/>
                    <a:pt x="30" y="22"/>
                  </a:cubicBezTo>
                  <a:cubicBezTo>
                    <a:pt x="37" y="23"/>
                    <a:pt x="41" y="27"/>
                    <a:pt x="44" y="31"/>
                  </a:cubicBezTo>
                  <a:cubicBezTo>
                    <a:pt x="47" y="36"/>
                    <a:pt x="48" y="40"/>
                    <a:pt x="48" y="44"/>
                  </a:cubicBezTo>
                  <a:cubicBezTo>
                    <a:pt x="48" y="48"/>
                    <a:pt x="48" y="48"/>
                    <a:pt x="48" y="48"/>
                  </a:cubicBezTo>
                  <a:cubicBezTo>
                    <a:pt x="47" y="54"/>
                    <a:pt x="44" y="58"/>
                    <a:pt x="39" y="62"/>
                  </a:cubicBezTo>
                  <a:cubicBezTo>
                    <a:pt x="35" y="65"/>
                    <a:pt x="30" y="66"/>
                    <a:pt x="24" y="66"/>
                  </a:cubicBezTo>
                  <a:cubicBezTo>
                    <a:pt x="23" y="66"/>
                    <a:pt x="21" y="66"/>
                    <a:pt x="19" y="66"/>
                  </a:cubicBezTo>
                  <a:cubicBezTo>
                    <a:pt x="13" y="65"/>
                    <a:pt x="9" y="62"/>
                    <a:pt x="5" y="57"/>
                  </a:cubicBezTo>
                  <a:cubicBezTo>
                    <a:pt x="2" y="53"/>
                    <a:pt x="0" y="48"/>
                    <a:pt x="0" y="43"/>
                  </a:cubicBezTo>
                  <a:cubicBezTo>
                    <a:pt x="0" y="40"/>
                    <a:pt x="1" y="38"/>
                    <a:pt x="3" y="35"/>
                  </a:cubicBezTo>
                  <a:lnTo>
                    <a:pt x="22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/>
            </a:p>
          </p:txBody>
        </p:sp>
        <p:sp>
          <p:nvSpPr>
            <p:cNvPr id="58" name="Freeform 11"/>
            <p:cNvSpPr>
              <a:spLocks/>
            </p:cNvSpPr>
            <p:nvPr/>
          </p:nvSpPr>
          <p:spPr bwMode="auto">
            <a:xfrm>
              <a:off x="8133539" y="4498637"/>
              <a:ext cx="127000" cy="209550"/>
            </a:xfrm>
            <a:custGeom>
              <a:avLst/>
              <a:gdLst>
                <a:gd name="T0" fmla="*/ 0 w 42"/>
                <a:gd name="T1" fmla="*/ 0 h 66"/>
                <a:gd name="T2" fmla="*/ 32 w 42"/>
                <a:gd name="T3" fmla="*/ 0 h 66"/>
                <a:gd name="T4" fmla="*/ 39 w 42"/>
                <a:gd name="T5" fmla="*/ 2 h 66"/>
                <a:gd name="T6" fmla="*/ 42 w 42"/>
                <a:gd name="T7" fmla="*/ 9 h 66"/>
                <a:gd name="T8" fmla="*/ 41 w 42"/>
                <a:gd name="T9" fmla="*/ 12 h 66"/>
                <a:gd name="T10" fmla="*/ 23 w 42"/>
                <a:gd name="T11" fmla="*/ 66 h 66"/>
                <a:gd name="T12" fmla="*/ 7 w 42"/>
                <a:gd name="T13" fmla="*/ 66 h 66"/>
                <a:gd name="T14" fmla="*/ 26 w 42"/>
                <a:gd name="T15" fmla="*/ 14 h 66"/>
                <a:gd name="T16" fmla="*/ 0 w 42"/>
                <a:gd name="T17" fmla="*/ 14 h 66"/>
                <a:gd name="T18" fmla="*/ 0 w 42"/>
                <a:gd name="T19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" h="66">
                  <a:moveTo>
                    <a:pt x="0" y="0"/>
                  </a:moveTo>
                  <a:cubicBezTo>
                    <a:pt x="32" y="0"/>
                    <a:pt x="32" y="0"/>
                    <a:pt x="32" y="0"/>
                  </a:cubicBezTo>
                  <a:cubicBezTo>
                    <a:pt x="35" y="0"/>
                    <a:pt x="37" y="1"/>
                    <a:pt x="39" y="2"/>
                  </a:cubicBezTo>
                  <a:cubicBezTo>
                    <a:pt x="41" y="4"/>
                    <a:pt x="42" y="6"/>
                    <a:pt x="42" y="9"/>
                  </a:cubicBezTo>
                  <a:cubicBezTo>
                    <a:pt x="42" y="10"/>
                    <a:pt x="42" y="11"/>
                    <a:pt x="41" y="12"/>
                  </a:cubicBezTo>
                  <a:cubicBezTo>
                    <a:pt x="23" y="66"/>
                    <a:pt x="23" y="66"/>
                    <a:pt x="23" y="66"/>
                  </a:cubicBezTo>
                  <a:cubicBezTo>
                    <a:pt x="7" y="66"/>
                    <a:pt x="7" y="66"/>
                    <a:pt x="7" y="66"/>
                  </a:cubicBezTo>
                  <a:cubicBezTo>
                    <a:pt x="26" y="14"/>
                    <a:pt x="26" y="14"/>
                    <a:pt x="26" y="14"/>
                  </a:cubicBezTo>
                  <a:cubicBezTo>
                    <a:pt x="0" y="14"/>
                    <a:pt x="0" y="14"/>
                    <a:pt x="0" y="14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/>
            </a:p>
          </p:txBody>
        </p:sp>
      </p:grpSp>
    </p:spTree>
    <p:extLst>
      <p:ext uri="{BB962C8B-B14F-4D97-AF65-F5344CB8AC3E}">
        <p14:creationId xmlns:p14="http://schemas.microsoft.com/office/powerpoint/2010/main" val="31763210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/>
          <p:cNvGrpSpPr/>
          <p:nvPr/>
        </p:nvGrpSpPr>
        <p:grpSpPr>
          <a:xfrm>
            <a:off x="10129866" y="6269793"/>
            <a:ext cx="2062134" cy="508365"/>
            <a:chOff x="10129866" y="6269793"/>
            <a:chExt cx="2062134" cy="508365"/>
          </a:xfrm>
        </p:grpSpPr>
        <p:sp>
          <p:nvSpPr>
            <p:cNvPr id="15" name="Rectangle 14"/>
            <p:cNvSpPr/>
            <p:nvPr/>
          </p:nvSpPr>
          <p:spPr>
            <a:xfrm>
              <a:off x="10304076" y="6334565"/>
              <a:ext cx="1887924" cy="378823"/>
            </a:xfrm>
            <a:prstGeom prst="rect">
              <a:avLst/>
            </a:prstGeom>
            <a:solidFill>
              <a:srgbClr val="F2F2F2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pic>
          <p:nvPicPr>
            <p:cNvPr id="16" name="Picture 15"/>
            <p:cNvPicPr>
              <a:picLocks noChangeAspect="1"/>
            </p:cNvPicPr>
            <p:nvPr/>
          </p:nvPicPr>
          <p:blipFill>
            <a:blip r:embed="rId2">
              <a:duotone>
                <a:prstClr val="black"/>
                <a:schemeClr val="accent4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>
              <a:off x="10638231" y="6434954"/>
              <a:ext cx="1397795" cy="178044"/>
            </a:xfrm>
            <a:prstGeom prst="rect">
              <a:avLst/>
            </a:prstGeom>
          </p:spPr>
        </p:pic>
        <p:pic>
          <p:nvPicPr>
            <p:cNvPr id="17" name="Picture 16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129866" y="6269793"/>
              <a:ext cx="508365" cy="508365"/>
            </a:xfrm>
            <a:prstGeom prst="rect">
              <a:avLst/>
            </a:prstGeom>
          </p:spPr>
        </p:pic>
      </p:grp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10938"/>
            <a:ext cx="6404203" cy="6531417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119063" y="5154330"/>
            <a:ext cx="884866" cy="145866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702248" y="2821729"/>
            <a:ext cx="693871" cy="114840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979549" y="1812193"/>
            <a:ext cx="564690" cy="920441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712544" y="730518"/>
            <a:ext cx="476774" cy="79126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3" name="Freeform 5"/>
          <p:cNvSpPr>
            <a:spLocks/>
          </p:cNvSpPr>
          <p:nvPr/>
        </p:nvSpPr>
        <p:spPr bwMode="auto">
          <a:xfrm>
            <a:off x="4477133" y="5453939"/>
            <a:ext cx="115725" cy="251314"/>
          </a:xfrm>
          <a:custGeom>
            <a:avLst/>
            <a:gdLst>
              <a:gd name="T0" fmla="*/ 46 w 46"/>
              <a:gd name="T1" fmla="*/ 0 h 132"/>
              <a:gd name="T2" fmla="*/ 46 w 46"/>
              <a:gd name="T3" fmla="*/ 132 h 132"/>
              <a:gd name="T4" fmla="*/ 21 w 46"/>
              <a:gd name="T5" fmla="*/ 132 h 132"/>
              <a:gd name="T6" fmla="*/ 21 w 46"/>
              <a:gd name="T7" fmla="*/ 26 h 132"/>
              <a:gd name="T8" fmla="*/ 0 w 46"/>
              <a:gd name="T9" fmla="*/ 26 h 132"/>
              <a:gd name="T10" fmla="*/ 0 w 46"/>
              <a:gd name="T11" fmla="*/ 0 h 132"/>
              <a:gd name="T12" fmla="*/ 46 w 46"/>
              <a:gd name="T13" fmla="*/ 0 h 1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6" h="132">
                <a:moveTo>
                  <a:pt x="46" y="0"/>
                </a:moveTo>
                <a:lnTo>
                  <a:pt x="46" y="132"/>
                </a:lnTo>
                <a:lnTo>
                  <a:pt x="21" y="132"/>
                </a:lnTo>
                <a:lnTo>
                  <a:pt x="21" y="26"/>
                </a:lnTo>
                <a:lnTo>
                  <a:pt x="0" y="26"/>
                </a:lnTo>
                <a:lnTo>
                  <a:pt x="0" y="0"/>
                </a:lnTo>
                <a:lnTo>
                  <a:pt x="46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h-TH"/>
          </a:p>
        </p:txBody>
      </p:sp>
      <p:grpSp>
        <p:nvGrpSpPr>
          <p:cNvPr id="43" name="Group 42"/>
          <p:cNvGrpSpPr/>
          <p:nvPr/>
        </p:nvGrpSpPr>
        <p:grpSpPr>
          <a:xfrm>
            <a:off x="5347067" y="4095273"/>
            <a:ext cx="776361" cy="1284933"/>
            <a:chOff x="8710106" y="3884099"/>
            <a:chExt cx="776361" cy="1284933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pic>
          <p:nvPicPr>
            <p:cNvPr id="5" name="Picture 4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8710106" y="3884099"/>
              <a:ext cx="776361" cy="1284933"/>
            </a:xfrm>
            <a:prstGeom prst="rect">
              <a:avLst/>
            </a:prstGeom>
          </p:spPr>
        </p:pic>
        <p:sp>
          <p:nvSpPr>
            <p:cNvPr id="24" name="Freeform 6"/>
            <p:cNvSpPr>
              <a:spLocks/>
            </p:cNvSpPr>
            <p:nvPr/>
          </p:nvSpPr>
          <p:spPr bwMode="auto">
            <a:xfrm>
              <a:off x="9013037" y="4151820"/>
              <a:ext cx="183213" cy="269810"/>
            </a:xfrm>
            <a:custGeom>
              <a:avLst/>
              <a:gdLst>
                <a:gd name="T0" fmla="*/ 47 w 47"/>
                <a:gd name="T1" fmla="*/ 53 h 66"/>
                <a:gd name="T2" fmla="*/ 47 w 47"/>
                <a:gd name="T3" fmla="*/ 66 h 66"/>
                <a:gd name="T4" fmla="*/ 10 w 47"/>
                <a:gd name="T5" fmla="*/ 66 h 66"/>
                <a:gd name="T6" fmla="*/ 3 w 47"/>
                <a:gd name="T7" fmla="*/ 64 h 66"/>
                <a:gd name="T8" fmla="*/ 0 w 47"/>
                <a:gd name="T9" fmla="*/ 59 h 66"/>
                <a:gd name="T10" fmla="*/ 5 w 47"/>
                <a:gd name="T11" fmla="*/ 48 h 66"/>
                <a:gd name="T12" fmla="*/ 19 w 47"/>
                <a:gd name="T13" fmla="*/ 36 h 66"/>
                <a:gd name="T14" fmla="*/ 27 w 47"/>
                <a:gd name="T15" fmla="*/ 29 h 66"/>
                <a:gd name="T16" fmla="*/ 31 w 47"/>
                <a:gd name="T17" fmla="*/ 20 h 66"/>
                <a:gd name="T18" fmla="*/ 29 w 47"/>
                <a:gd name="T19" fmla="*/ 15 h 66"/>
                <a:gd name="T20" fmla="*/ 24 w 47"/>
                <a:gd name="T21" fmla="*/ 13 h 66"/>
                <a:gd name="T22" fmla="*/ 18 w 47"/>
                <a:gd name="T23" fmla="*/ 15 h 66"/>
                <a:gd name="T24" fmla="*/ 15 w 47"/>
                <a:gd name="T25" fmla="*/ 21 h 66"/>
                <a:gd name="T26" fmla="*/ 20 w 47"/>
                <a:gd name="T27" fmla="*/ 29 h 66"/>
                <a:gd name="T28" fmla="*/ 11 w 47"/>
                <a:gd name="T29" fmla="*/ 39 h 66"/>
                <a:gd name="T30" fmla="*/ 1 w 47"/>
                <a:gd name="T31" fmla="*/ 21 h 66"/>
                <a:gd name="T32" fmla="*/ 8 w 47"/>
                <a:gd name="T33" fmla="*/ 6 h 66"/>
                <a:gd name="T34" fmla="*/ 25 w 47"/>
                <a:gd name="T35" fmla="*/ 0 h 66"/>
                <a:gd name="T36" fmla="*/ 26 w 47"/>
                <a:gd name="T37" fmla="*/ 0 h 66"/>
                <a:gd name="T38" fmla="*/ 40 w 47"/>
                <a:gd name="T39" fmla="*/ 7 h 66"/>
                <a:gd name="T40" fmla="*/ 45 w 47"/>
                <a:gd name="T41" fmla="*/ 21 h 66"/>
                <a:gd name="T42" fmla="*/ 44 w 47"/>
                <a:gd name="T43" fmla="*/ 28 h 66"/>
                <a:gd name="T44" fmla="*/ 41 w 47"/>
                <a:gd name="T45" fmla="*/ 33 h 66"/>
                <a:gd name="T46" fmla="*/ 19 w 47"/>
                <a:gd name="T47" fmla="*/ 53 h 66"/>
                <a:gd name="T48" fmla="*/ 47 w 47"/>
                <a:gd name="T49" fmla="*/ 53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7" h="66">
                  <a:moveTo>
                    <a:pt x="47" y="53"/>
                  </a:moveTo>
                  <a:cubicBezTo>
                    <a:pt x="47" y="66"/>
                    <a:pt x="47" y="66"/>
                    <a:pt x="47" y="66"/>
                  </a:cubicBezTo>
                  <a:cubicBezTo>
                    <a:pt x="10" y="66"/>
                    <a:pt x="10" y="66"/>
                    <a:pt x="10" y="66"/>
                  </a:cubicBezTo>
                  <a:cubicBezTo>
                    <a:pt x="7" y="66"/>
                    <a:pt x="5" y="65"/>
                    <a:pt x="3" y="64"/>
                  </a:cubicBezTo>
                  <a:cubicBezTo>
                    <a:pt x="1" y="63"/>
                    <a:pt x="0" y="61"/>
                    <a:pt x="0" y="59"/>
                  </a:cubicBezTo>
                  <a:cubicBezTo>
                    <a:pt x="0" y="56"/>
                    <a:pt x="1" y="53"/>
                    <a:pt x="5" y="48"/>
                  </a:cubicBezTo>
                  <a:cubicBezTo>
                    <a:pt x="8" y="45"/>
                    <a:pt x="13" y="41"/>
                    <a:pt x="19" y="36"/>
                  </a:cubicBezTo>
                  <a:cubicBezTo>
                    <a:pt x="21" y="34"/>
                    <a:pt x="24" y="32"/>
                    <a:pt x="27" y="29"/>
                  </a:cubicBezTo>
                  <a:cubicBezTo>
                    <a:pt x="30" y="26"/>
                    <a:pt x="31" y="23"/>
                    <a:pt x="31" y="20"/>
                  </a:cubicBezTo>
                  <a:cubicBezTo>
                    <a:pt x="31" y="18"/>
                    <a:pt x="31" y="17"/>
                    <a:pt x="29" y="15"/>
                  </a:cubicBezTo>
                  <a:cubicBezTo>
                    <a:pt x="28" y="14"/>
                    <a:pt x="26" y="13"/>
                    <a:pt x="24" y="13"/>
                  </a:cubicBezTo>
                  <a:cubicBezTo>
                    <a:pt x="22" y="13"/>
                    <a:pt x="20" y="14"/>
                    <a:pt x="18" y="15"/>
                  </a:cubicBezTo>
                  <a:cubicBezTo>
                    <a:pt x="16" y="16"/>
                    <a:pt x="15" y="18"/>
                    <a:pt x="15" y="21"/>
                  </a:cubicBezTo>
                  <a:cubicBezTo>
                    <a:pt x="15" y="23"/>
                    <a:pt x="17" y="26"/>
                    <a:pt x="20" y="29"/>
                  </a:cubicBezTo>
                  <a:cubicBezTo>
                    <a:pt x="11" y="39"/>
                    <a:pt x="11" y="39"/>
                    <a:pt x="11" y="39"/>
                  </a:cubicBezTo>
                  <a:cubicBezTo>
                    <a:pt x="4" y="34"/>
                    <a:pt x="1" y="28"/>
                    <a:pt x="1" y="21"/>
                  </a:cubicBezTo>
                  <a:cubicBezTo>
                    <a:pt x="1" y="15"/>
                    <a:pt x="3" y="10"/>
                    <a:pt x="8" y="6"/>
                  </a:cubicBezTo>
                  <a:cubicBezTo>
                    <a:pt x="13" y="2"/>
                    <a:pt x="18" y="0"/>
                    <a:pt x="25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32" y="0"/>
                    <a:pt x="37" y="2"/>
                    <a:pt x="40" y="7"/>
                  </a:cubicBezTo>
                  <a:cubicBezTo>
                    <a:pt x="43" y="11"/>
                    <a:pt x="45" y="16"/>
                    <a:pt x="45" y="21"/>
                  </a:cubicBezTo>
                  <a:cubicBezTo>
                    <a:pt x="45" y="24"/>
                    <a:pt x="44" y="26"/>
                    <a:pt x="44" y="28"/>
                  </a:cubicBezTo>
                  <a:cubicBezTo>
                    <a:pt x="43" y="30"/>
                    <a:pt x="42" y="32"/>
                    <a:pt x="41" y="33"/>
                  </a:cubicBezTo>
                  <a:cubicBezTo>
                    <a:pt x="19" y="53"/>
                    <a:pt x="19" y="53"/>
                    <a:pt x="19" y="53"/>
                  </a:cubicBezTo>
                  <a:lnTo>
                    <a:pt x="47" y="5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/>
            </a:p>
          </p:txBody>
        </p:sp>
      </p:grpSp>
      <p:sp>
        <p:nvSpPr>
          <p:cNvPr id="25" name="Freeform 7"/>
          <p:cNvSpPr>
            <a:spLocks/>
          </p:cNvSpPr>
          <p:nvPr/>
        </p:nvSpPr>
        <p:spPr bwMode="auto">
          <a:xfrm>
            <a:off x="4960853" y="3020796"/>
            <a:ext cx="176659" cy="271151"/>
          </a:xfrm>
          <a:custGeom>
            <a:avLst/>
            <a:gdLst>
              <a:gd name="T0" fmla="*/ 0 w 45"/>
              <a:gd name="T1" fmla="*/ 0 h 66"/>
              <a:gd name="T2" fmla="*/ 31 w 45"/>
              <a:gd name="T3" fmla="*/ 0 h 66"/>
              <a:gd name="T4" fmla="*/ 39 w 45"/>
              <a:gd name="T5" fmla="*/ 3 h 66"/>
              <a:gd name="T6" fmla="*/ 42 w 45"/>
              <a:gd name="T7" fmla="*/ 11 h 66"/>
              <a:gd name="T8" fmla="*/ 40 w 45"/>
              <a:gd name="T9" fmla="*/ 17 h 66"/>
              <a:gd name="T10" fmla="*/ 32 w 45"/>
              <a:gd name="T11" fmla="*/ 23 h 66"/>
              <a:gd name="T12" fmla="*/ 28 w 45"/>
              <a:gd name="T13" fmla="*/ 27 h 66"/>
              <a:gd name="T14" fmla="*/ 45 w 45"/>
              <a:gd name="T15" fmla="*/ 48 h 66"/>
              <a:gd name="T16" fmla="*/ 37 w 45"/>
              <a:gd name="T17" fmla="*/ 62 h 66"/>
              <a:gd name="T18" fmla="*/ 21 w 45"/>
              <a:gd name="T19" fmla="*/ 66 h 66"/>
              <a:gd name="T20" fmla="*/ 0 w 45"/>
              <a:gd name="T21" fmla="*/ 66 h 66"/>
              <a:gd name="T22" fmla="*/ 0 w 45"/>
              <a:gd name="T23" fmla="*/ 52 h 66"/>
              <a:gd name="T24" fmla="*/ 22 w 45"/>
              <a:gd name="T25" fmla="*/ 52 h 66"/>
              <a:gd name="T26" fmla="*/ 27 w 45"/>
              <a:gd name="T27" fmla="*/ 50 h 66"/>
              <a:gd name="T28" fmla="*/ 29 w 45"/>
              <a:gd name="T29" fmla="*/ 45 h 66"/>
              <a:gd name="T30" fmla="*/ 26 w 45"/>
              <a:gd name="T31" fmla="*/ 39 h 66"/>
              <a:gd name="T32" fmla="*/ 20 w 45"/>
              <a:gd name="T33" fmla="*/ 37 h 66"/>
              <a:gd name="T34" fmla="*/ 6 w 45"/>
              <a:gd name="T35" fmla="*/ 37 h 66"/>
              <a:gd name="T36" fmla="*/ 6 w 45"/>
              <a:gd name="T37" fmla="*/ 29 h 66"/>
              <a:gd name="T38" fmla="*/ 26 w 45"/>
              <a:gd name="T39" fmla="*/ 12 h 66"/>
              <a:gd name="T40" fmla="*/ 0 w 45"/>
              <a:gd name="T41" fmla="*/ 12 h 66"/>
              <a:gd name="T42" fmla="*/ 0 w 45"/>
              <a:gd name="T43" fmla="*/ 0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45" h="66">
                <a:moveTo>
                  <a:pt x="0" y="0"/>
                </a:moveTo>
                <a:cubicBezTo>
                  <a:pt x="31" y="0"/>
                  <a:pt x="31" y="0"/>
                  <a:pt x="31" y="0"/>
                </a:cubicBezTo>
                <a:cubicBezTo>
                  <a:pt x="34" y="0"/>
                  <a:pt x="37" y="1"/>
                  <a:pt x="39" y="3"/>
                </a:cubicBezTo>
                <a:cubicBezTo>
                  <a:pt x="41" y="5"/>
                  <a:pt x="42" y="7"/>
                  <a:pt x="42" y="11"/>
                </a:cubicBezTo>
                <a:cubicBezTo>
                  <a:pt x="42" y="14"/>
                  <a:pt x="41" y="16"/>
                  <a:pt x="40" y="17"/>
                </a:cubicBezTo>
                <a:cubicBezTo>
                  <a:pt x="38" y="18"/>
                  <a:pt x="36" y="20"/>
                  <a:pt x="32" y="23"/>
                </a:cubicBezTo>
                <a:cubicBezTo>
                  <a:pt x="31" y="25"/>
                  <a:pt x="29" y="26"/>
                  <a:pt x="28" y="27"/>
                </a:cubicBezTo>
                <a:cubicBezTo>
                  <a:pt x="39" y="28"/>
                  <a:pt x="45" y="35"/>
                  <a:pt x="45" y="48"/>
                </a:cubicBezTo>
                <a:cubicBezTo>
                  <a:pt x="45" y="54"/>
                  <a:pt x="42" y="58"/>
                  <a:pt x="37" y="62"/>
                </a:cubicBezTo>
                <a:cubicBezTo>
                  <a:pt x="33" y="64"/>
                  <a:pt x="27" y="66"/>
                  <a:pt x="21" y="66"/>
                </a:cubicBezTo>
                <a:cubicBezTo>
                  <a:pt x="0" y="66"/>
                  <a:pt x="0" y="66"/>
                  <a:pt x="0" y="66"/>
                </a:cubicBezTo>
                <a:cubicBezTo>
                  <a:pt x="0" y="52"/>
                  <a:pt x="0" y="52"/>
                  <a:pt x="0" y="52"/>
                </a:cubicBezTo>
                <a:cubicBezTo>
                  <a:pt x="22" y="52"/>
                  <a:pt x="22" y="52"/>
                  <a:pt x="22" y="52"/>
                </a:cubicBezTo>
                <a:cubicBezTo>
                  <a:pt x="24" y="52"/>
                  <a:pt x="26" y="51"/>
                  <a:pt x="27" y="50"/>
                </a:cubicBezTo>
                <a:cubicBezTo>
                  <a:pt x="29" y="48"/>
                  <a:pt x="29" y="47"/>
                  <a:pt x="29" y="45"/>
                </a:cubicBezTo>
                <a:cubicBezTo>
                  <a:pt x="29" y="42"/>
                  <a:pt x="28" y="40"/>
                  <a:pt x="26" y="39"/>
                </a:cubicBezTo>
                <a:cubicBezTo>
                  <a:pt x="25" y="37"/>
                  <a:pt x="23" y="37"/>
                  <a:pt x="20" y="37"/>
                </a:cubicBezTo>
                <a:cubicBezTo>
                  <a:pt x="6" y="37"/>
                  <a:pt x="6" y="37"/>
                  <a:pt x="6" y="37"/>
                </a:cubicBezTo>
                <a:cubicBezTo>
                  <a:pt x="6" y="29"/>
                  <a:pt x="6" y="29"/>
                  <a:pt x="6" y="29"/>
                </a:cubicBezTo>
                <a:cubicBezTo>
                  <a:pt x="26" y="12"/>
                  <a:pt x="26" y="12"/>
                  <a:pt x="26" y="12"/>
                </a:cubicBezTo>
                <a:cubicBezTo>
                  <a:pt x="0" y="12"/>
                  <a:pt x="0" y="12"/>
                  <a:pt x="0" y="12"/>
                </a:cubicBez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h-TH"/>
          </a:p>
        </p:txBody>
      </p:sp>
      <p:sp>
        <p:nvSpPr>
          <p:cNvPr id="26" name="Freeform 8"/>
          <p:cNvSpPr>
            <a:spLocks/>
          </p:cNvSpPr>
          <p:nvPr/>
        </p:nvSpPr>
        <p:spPr bwMode="auto">
          <a:xfrm>
            <a:off x="4156010" y="1971537"/>
            <a:ext cx="211768" cy="300876"/>
          </a:xfrm>
          <a:custGeom>
            <a:avLst/>
            <a:gdLst>
              <a:gd name="T0" fmla="*/ 42 w 49"/>
              <a:gd name="T1" fmla="*/ 0 h 67"/>
              <a:gd name="T2" fmla="*/ 42 w 49"/>
              <a:gd name="T3" fmla="*/ 39 h 67"/>
              <a:gd name="T4" fmla="*/ 49 w 49"/>
              <a:gd name="T5" fmla="*/ 39 h 67"/>
              <a:gd name="T6" fmla="*/ 49 w 49"/>
              <a:gd name="T7" fmla="*/ 53 h 67"/>
              <a:gd name="T8" fmla="*/ 42 w 49"/>
              <a:gd name="T9" fmla="*/ 53 h 67"/>
              <a:gd name="T10" fmla="*/ 42 w 49"/>
              <a:gd name="T11" fmla="*/ 67 h 67"/>
              <a:gd name="T12" fmla="*/ 29 w 49"/>
              <a:gd name="T13" fmla="*/ 67 h 67"/>
              <a:gd name="T14" fmla="*/ 29 w 49"/>
              <a:gd name="T15" fmla="*/ 53 h 67"/>
              <a:gd name="T16" fmla="*/ 7 w 49"/>
              <a:gd name="T17" fmla="*/ 53 h 67"/>
              <a:gd name="T18" fmla="*/ 2 w 49"/>
              <a:gd name="T19" fmla="*/ 49 h 67"/>
              <a:gd name="T20" fmla="*/ 0 w 49"/>
              <a:gd name="T21" fmla="*/ 42 h 67"/>
              <a:gd name="T22" fmla="*/ 2 w 49"/>
              <a:gd name="T23" fmla="*/ 35 h 67"/>
              <a:gd name="T24" fmla="*/ 24 w 49"/>
              <a:gd name="T25" fmla="*/ 1 h 67"/>
              <a:gd name="T26" fmla="*/ 38 w 49"/>
              <a:gd name="T27" fmla="*/ 1 h 67"/>
              <a:gd name="T28" fmla="*/ 14 w 49"/>
              <a:gd name="T29" fmla="*/ 39 h 67"/>
              <a:gd name="T30" fmla="*/ 29 w 49"/>
              <a:gd name="T31" fmla="*/ 39 h 67"/>
              <a:gd name="T32" fmla="*/ 29 w 49"/>
              <a:gd name="T33" fmla="*/ 21 h 67"/>
              <a:gd name="T34" fmla="*/ 42 w 49"/>
              <a:gd name="T35" fmla="*/ 0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49" h="67">
                <a:moveTo>
                  <a:pt x="42" y="0"/>
                </a:moveTo>
                <a:cubicBezTo>
                  <a:pt x="42" y="39"/>
                  <a:pt x="42" y="39"/>
                  <a:pt x="42" y="39"/>
                </a:cubicBezTo>
                <a:cubicBezTo>
                  <a:pt x="49" y="39"/>
                  <a:pt x="49" y="39"/>
                  <a:pt x="49" y="39"/>
                </a:cubicBezTo>
                <a:cubicBezTo>
                  <a:pt x="49" y="53"/>
                  <a:pt x="49" y="53"/>
                  <a:pt x="49" y="53"/>
                </a:cubicBezTo>
                <a:cubicBezTo>
                  <a:pt x="42" y="53"/>
                  <a:pt x="42" y="53"/>
                  <a:pt x="42" y="53"/>
                </a:cubicBezTo>
                <a:cubicBezTo>
                  <a:pt x="42" y="67"/>
                  <a:pt x="42" y="67"/>
                  <a:pt x="42" y="67"/>
                </a:cubicBezTo>
                <a:cubicBezTo>
                  <a:pt x="29" y="67"/>
                  <a:pt x="29" y="67"/>
                  <a:pt x="29" y="67"/>
                </a:cubicBezTo>
                <a:cubicBezTo>
                  <a:pt x="29" y="53"/>
                  <a:pt x="29" y="53"/>
                  <a:pt x="29" y="53"/>
                </a:cubicBezTo>
                <a:cubicBezTo>
                  <a:pt x="7" y="53"/>
                  <a:pt x="7" y="53"/>
                  <a:pt x="7" y="53"/>
                </a:cubicBezTo>
                <a:cubicBezTo>
                  <a:pt x="5" y="53"/>
                  <a:pt x="3" y="51"/>
                  <a:pt x="2" y="49"/>
                </a:cubicBezTo>
                <a:cubicBezTo>
                  <a:pt x="0" y="47"/>
                  <a:pt x="0" y="44"/>
                  <a:pt x="0" y="42"/>
                </a:cubicBezTo>
                <a:cubicBezTo>
                  <a:pt x="0" y="40"/>
                  <a:pt x="0" y="38"/>
                  <a:pt x="2" y="35"/>
                </a:cubicBezTo>
                <a:cubicBezTo>
                  <a:pt x="24" y="1"/>
                  <a:pt x="24" y="1"/>
                  <a:pt x="24" y="1"/>
                </a:cubicBezTo>
                <a:cubicBezTo>
                  <a:pt x="38" y="1"/>
                  <a:pt x="38" y="1"/>
                  <a:pt x="38" y="1"/>
                </a:cubicBezTo>
                <a:cubicBezTo>
                  <a:pt x="14" y="39"/>
                  <a:pt x="14" y="39"/>
                  <a:pt x="14" y="39"/>
                </a:cubicBezTo>
                <a:cubicBezTo>
                  <a:pt x="29" y="39"/>
                  <a:pt x="29" y="39"/>
                  <a:pt x="29" y="39"/>
                </a:cubicBezTo>
                <a:cubicBezTo>
                  <a:pt x="29" y="21"/>
                  <a:pt x="29" y="21"/>
                  <a:pt x="29" y="21"/>
                </a:cubicBezTo>
                <a:lnTo>
                  <a:pt x="42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h-TH"/>
          </a:p>
        </p:txBody>
      </p:sp>
      <p:sp>
        <p:nvSpPr>
          <p:cNvPr id="27" name="Freeform 9"/>
          <p:cNvSpPr>
            <a:spLocks/>
          </p:cNvSpPr>
          <p:nvPr/>
        </p:nvSpPr>
        <p:spPr bwMode="auto">
          <a:xfrm>
            <a:off x="4849524" y="861148"/>
            <a:ext cx="202814" cy="221730"/>
          </a:xfrm>
          <a:custGeom>
            <a:avLst/>
            <a:gdLst>
              <a:gd name="T0" fmla="*/ 40 w 44"/>
              <a:gd name="T1" fmla="*/ 0 h 66"/>
              <a:gd name="T2" fmla="*/ 40 w 44"/>
              <a:gd name="T3" fmla="*/ 12 h 66"/>
              <a:gd name="T4" fmla="*/ 17 w 44"/>
              <a:gd name="T5" fmla="*/ 12 h 66"/>
              <a:gd name="T6" fmla="*/ 17 w 44"/>
              <a:gd name="T7" fmla="*/ 23 h 66"/>
              <a:gd name="T8" fmla="*/ 25 w 44"/>
              <a:gd name="T9" fmla="*/ 23 h 66"/>
              <a:gd name="T10" fmla="*/ 39 w 44"/>
              <a:gd name="T11" fmla="*/ 30 h 66"/>
              <a:gd name="T12" fmla="*/ 44 w 44"/>
              <a:gd name="T13" fmla="*/ 45 h 66"/>
              <a:gd name="T14" fmla="*/ 37 w 44"/>
              <a:gd name="T15" fmla="*/ 60 h 66"/>
              <a:gd name="T16" fmla="*/ 21 w 44"/>
              <a:gd name="T17" fmla="*/ 66 h 66"/>
              <a:gd name="T18" fmla="*/ 0 w 44"/>
              <a:gd name="T19" fmla="*/ 66 h 66"/>
              <a:gd name="T20" fmla="*/ 0 w 44"/>
              <a:gd name="T21" fmla="*/ 53 h 66"/>
              <a:gd name="T22" fmla="*/ 20 w 44"/>
              <a:gd name="T23" fmla="*/ 53 h 66"/>
              <a:gd name="T24" fmla="*/ 26 w 44"/>
              <a:gd name="T25" fmla="*/ 50 h 66"/>
              <a:gd name="T26" fmla="*/ 29 w 44"/>
              <a:gd name="T27" fmla="*/ 44 h 66"/>
              <a:gd name="T28" fmla="*/ 22 w 44"/>
              <a:gd name="T29" fmla="*/ 36 h 66"/>
              <a:gd name="T30" fmla="*/ 3 w 44"/>
              <a:gd name="T31" fmla="*/ 36 h 66"/>
              <a:gd name="T32" fmla="*/ 3 w 44"/>
              <a:gd name="T33" fmla="*/ 0 h 66"/>
              <a:gd name="T34" fmla="*/ 40 w 44"/>
              <a:gd name="T35" fmla="*/ 0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44" h="66">
                <a:moveTo>
                  <a:pt x="40" y="0"/>
                </a:moveTo>
                <a:cubicBezTo>
                  <a:pt x="40" y="12"/>
                  <a:pt x="40" y="12"/>
                  <a:pt x="40" y="12"/>
                </a:cubicBezTo>
                <a:cubicBezTo>
                  <a:pt x="17" y="12"/>
                  <a:pt x="17" y="12"/>
                  <a:pt x="17" y="12"/>
                </a:cubicBezTo>
                <a:cubicBezTo>
                  <a:pt x="17" y="23"/>
                  <a:pt x="17" y="23"/>
                  <a:pt x="17" y="23"/>
                </a:cubicBezTo>
                <a:cubicBezTo>
                  <a:pt x="25" y="23"/>
                  <a:pt x="25" y="23"/>
                  <a:pt x="25" y="23"/>
                </a:cubicBezTo>
                <a:cubicBezTo>
                  <a:pt x="31" y="23"/>
                  <a:pt x="36" y="25"/>
                  <a:pt x="39" y="30"/>
                </a:cubicBezTo>
                <a:cubicBezTo>
                  <a:pt x="42" y="33"/>
                  <a:pt x="44" y="39"/>
                  <a:pt x="44" y="45"/>
                </a:cubicBezTo>
                <a:cubicBezTo>
                  <a:pt x="44" y="51"/>
                  <a:pt x="41" y="56"/>
                  <a:pt x="37" y="60"/>
                </a:cubicBezTo>
                <a:cubicBezTo>
                  <a:pt x="33" y="64"/>
                  <a:pt x="27" y="66"/>
                  <a:pt x="21" y="66"/>
                </a:cubicBezTo>
                <a:cubicBezTo>
                  <a:pt x="0" y="66"/>
                  <a:pt x="0" y="66"/>
                  <a:pt x="0" y="66"/>
                </a:cubicBezTo>
                <a:cubicBezTo>
                  <a:pt x="0" y="53"/>
                  <a:pt x="0" y="53"/>
                  <a:pt x="0" y="53"/>
                </a:cubicBezTo>
                <a:cubicBezTo>
                  <a:pt x="20" y="53"/>
                  <a:pt x="20" y="53"/>
                  <a:pt x="20" y="53"/>
                </a:cubicBezTo>
                <a:cubicBezTo>
                  <a:pt x="23" y="53"/>
                  <a:pt x="25" y="52"/>
                  <a:pt x="26" y="50"/>
                </a:cubicBezTo>
                <a:cubicBezTo>
                  <a:pt x="28" y="49"/>
                  <a:pt x="29" y="47"/>
                  <a:pt x="29" y="44"/>
                </a:cubicBezTo>
                <a:cubicBezTo>
                  <a:pt x="29" y="39"/>
                  <a:pt x="26" y="36"/>
                  <a:pt x="22" y="36"/>
                </a:cubicBezTo>
                <a:cubicBezTo>
                  <a:pt x="3" y="36"/>
                  <a:pt x="3" y="36"/>
                  <a:pt x="3" y="36"/>
                </a:cubicBezTo>
                <a:cubicBezTo>
                  <a:pt x="3" y="0"/>
                  <a:pt x="3" y="0"/>
                  <a:pt x="3" y="0"/>
                </a:cubicBezTo>
                <a:lnTo>
                  <a:pt x="40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h-TH"/>
          </a:p>
        </p:txBody>
      </p:sp>
      <p:cxnSp>
        <p:nvCxnSpPr>
          <p:cNvPr id="8" name="Straight Connector 7"/>
          <p:cNvCxnSpPr/>
          <p:nvPr/>
        </p:nvCxnSpPr>
        <p:spPr>
          <a:xfrm>
            <a:off x="4950931" y="6563843"/>
            <a:ext cx="3918749" cy="0"/>
          </a:xfrm>
          <a:prstGeom prst="line">
            <a:avLst/>
          </a:prstGeom>
          <a:ln w="28575">
            <a:solidFill>
              <a:srgbClr val="FFAD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/>
          <p:cNvCxnSpPr/>
          <p:nvPr/>
        </p:nvCxnSpPr>
        <p:spPr>
          <a:xfrm>
            <a:off x="5283011" y="3930922"/>
            <a:ext cx="3809448" cy="0"/>
          </a:xfrm>
          <a:prstGeom prst="line">
            <a:avLst/>
          </a:prstGeom>
          <a:ln w="28575">
            <a:solidFill>
              <a:srgbClr val="F953C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/>
          <p:cNvCxnSpPr/>
          <p:nvPr/>
        </p:nvCxnSpPr>
        <p:spPr>
          <a:xfrm>
            <a:off x="4477133" y="2732634"/>
            <a:ext cx="4615326" cy="0"/>
          </a:xfrm>
          <a:prstGeom prst="line">
            <a:avLst/>
          </a:prstGeom>
          <a:ln w="28575">
            <a:solidFill>
              <a:srgbClr val="00A7C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/>
          <p:cNvCxnSpPr/>
          <p:nvPr/>
        </p:nvCxnSpPr>
        <p:spPr>
          <a:xfrm>
            <a:off x="5283011" y="1503014"/>
            <a:ext cx="4229547" cy="0"/>
          </a:xfrm>
          <a:prstGeom prst="line">
            <a:avLst/>
          </a:prstGeom>
          <a:ln w="28575">
            <a:solidFill>
              <a:srgbClr val="8FB4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/>
          <p:cNvCxnSpPr/>
          <p:nvPr/>
        </p:nvCxnSpPr>
        <p:spPr>
          <a:xfrm>
            <a:off x="5880916" y="5265798"/>
            <a:ext cx="3432901" cy="0"/>
          </a:xfrm>
          <a:prstGeom prst="line">
            <a:avLst/>
          </a:prstGeom>
          <a:ln w="28575">
            <a:solidFill>
              <a:srgbClr val="FC402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3" name="Picture 32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392977" y="5907177"/>
            <a:ext cx="3476703" cy="587457"/>
          </a:xfrm>
          <a:prstGeom prst="rect">
            <a:avLst/>
          </a:prstGeom>
        </p:spPr>
      </p:pic>
      <p:pic>
        <p:nvPicPr>
          <p:cNvPr id="35" name="Picture 34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6321107" y="4856424"/>
            <a:ext cx="3035939" cy="340164"/>
          </a:xfrm>
          <a:prstGeom prst="rect">
            <a:avLst/>
          </a:prstGeom>
        </p:spPr>
      </p:pic>
      <p:pic>
        <p:nvPicPr>
          <p:cNvPr id="39" name="Picture 38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6179213" y="3555423"/>
            <a:ext cx="2913246" cy="346853"/>
          </a:xfrm>
          <a:prstGeom prst="rect">
            <a:avLst/>
          </a:prstGeom>
        </p:spPr>
      </p:pic>
      <p:pic>
        <p:nvPicPr>
          <p:cNvPr id="41" name="Picture 40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5649999" y="2233924"/>
            <a:ext cx="3442460" cy="400144"/>
          </a:xfrm>
          <a:prstGeom prst="rect">
            <a:avLst/>
          </a:prstGeom>
        </p:spPr>
      </p:pic>
      <p:pic>
        <p:nvPicPr>
          <p:cNvPr id="44" name="Picture 43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5392977" y="1102889"/>
            <a:ext cx="4034320" cy="400125"/>
          </a:xfrm>
          <a:prstGeom prst="rect">
            <a:avLst/>
          </a:prstGeom>
        </p:spPr>
      </p:pic>
      <p:sp>
        <p:nvSpPr>
          <p:cNvPr id="54" name="Rectangle 53"/>
          <p:cNvSpPr/>
          <p:nvPr/>
        </p:nvSpPr>
        <p:spPr>
          <a:xfrm>
            <a:off x="272456" y="957611"/>
            <a:ext cx="3707094" cy="564176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pic>
        <p:nvPicPr>
          <p:cNvPr id="53" name="Picture 52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373537" y="1082877"/>
            <a:ext cx="3487585" cy="350927"/>
          </a:xfrm>
          <a:prstGeom prst="rect">
            <a:avLst/>
          </a:prstGeom>
        </p:spPr>
      </p:pic>
      <p:pic>
        <p:nvPicPr>
          <p:cNvPr id="56" name="Picture 55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272456" y="251079"/>
            <a:ext cx="2144193" cy="64389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1506058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1" cy="6858000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>
          <a:xfrm>
            <a:off x="10869" y="-1659"/>
            <a:ext cx="12192000" cy="6778158"/>
          </a:xfrm>
          <a:prstGeom prst="rect">
            <a:avLst/>
          </a:prstGeom>
          <a:solidFill>
            <a:srgbClr val="F2F2F2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grpSp>
        <p:nvGrpSpPr>
          <p:cNvPr id="14" name="Group 13"/>
          <p:cNvGrpSpPr/>
          <p:nvPr/>
        </p:nvGrpSpPr>
        <p:grpSpPr>
          <a:xfrm>
            <a:off x="10129866" y="6269793"/>
            <a:ext cx="2062134" cy="508365"/>
            <a:chOff x="10129866" y="6269793"/>
            <a:chExt cx="2062134" cy="508365"/>
          </a:xfrm>
        </p:grpSpPr>
        <p:sp>
          <p:nvSpPr>
            <p:cNvPr id="15" name="Rectangle 14"/>
            <p:cNvSpPr/>
            <p:nvPr/>
          </p:nvSpPr>
          <p:spPr>
            <a:xfrm>
              <a:off x="10304076" y="6334565"/>
              <a:ext cx="1887924" cy="378823"/>
            </a:xfrm>
            <a:prstGeom prst="rect">
              <a:avLst/>
            </a:prstGeom>
            <a:solidFill>
              <a:srgbClr val="F2F2F2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pic>
          <p:nvPicPr>
            <p:cNvPr id="16" name="Picture 15"/>
            <p:cNvPicPr>
              <a:picLocks noChangeAspect="1"/>
            </p:cNvPicPr>
            <p:nvPr/>
          </p:nvPicPr>
          <p:blipFill>
            <a:blip r:embed="rId3">
              <a:duotone>
                <a:prstClr val="black"/>
                <a:schemeClr val="accent4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>
              <a:off x="10638231" y="6434954"/>
              <a:ext cx="1397795" cy="178044"/>
            </a:xfrm>
            <a:prstGeom prst="rect">
              <a:avLst/>
            </a:prstGeom>
          </p:spPr>
        </p:pic>
        <p:pic>
          <p:nvPicPr>
            <p:cNvPr id="17" name="Picture 16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129866" y="6269793"/>
              <a:ext cx="508365" cy="508365"/>
            </a:xfrm>
            <a:prstGeom prst="rect">
              <a:avLst/>
            </a:prstGeom>
          </p:spPr>
        </p:pic>
      </p:grpSp>
      <p:pic>
        <p:nvPicPr>
          <p:cNvPr id="6" name="Picture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588" y="258425"/>
            <a:ext cx="5414125" cy="1649792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8375" y="121158"/>
            <a:ext cx="1098566" cy="1101941"/>
          </a:xfrm>
          <a:prstGeom prst="rect">
            <a:avLst/>
          </a:prstGeo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</p:pic>
      <p:cxnSp>
        <p:nvCxnSpPr>
          <p:cNvPr id="19" name="Straight Connector 18"/>
          <p:cNvCxnSpPr/>
          <p:nvPr/>
        </p:nvCxnSpPr>
        <p:spPr>
          <a:xfrm flipH="1">
            <a:off x="1176942" y="1058093"/>
            <a:ext cx="10859084" cy="0"/>
          </a:xfrm>
          <a:prstGeom prst="line">
            <a:avLst/>
          </a:prstGeom>
          <a:ln w="28575">
            <a:solidFill>
              <a:srgbClr val="FFC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1" name="Picture 2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096000" y="235524"/>
            <a:ext cx="5596405" cy="735303"/>
          </a:xfrm>
          <a:prstGeom prst="rect">
            <a:avLst/>
          </a:prstGeom>
        </p:spPr>
      </p:pic>
      <p:sp>
        <p:nvSpPr>
          <p:cNvPr id="29" name="Rectangle 28"/>
          <p:cNvSpPr/>
          <p:nvPr/>
        </p:nvSpPr>
        <p:spPr>
          <a:xfrm>
            <a:off x="6270170" y="2324392"/>
            <a:ext cx="5921829" cy="613092"/>
          </a:xfrm>
          <a:prstGeom prst="rect">
            <a:avLst/>
          </a:prstGeom>
          <a:solidFill>
            <a:srgbClr val="FFFF00">
              <a:alpha val="3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pic>
        <p:nvPicPr>
          <p:cNvPr id="23" name="Picture 2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212878" y="3058890"/>
            <a:ext cx="4768656" cy="327375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527677" y="5592822"/>
            <a:ext cx="4469482" cy="263719"/>
          </a:xfrm>
          <a:prstGeom prst="rect">
            <a:avLst/>
          </a:prstGeom>
        </p:spPr>
      </p:pic>
      <p:sp>
        <p:nvSpPr>
          <p:cNvPr id="30" name="Rectangle 29"/>
          <p:cNvSpPr/>
          <p:nvPr/>
        </p:nvSpPr>
        <p:spPr>
          <a:xfrm>
            <a:off x="2951313" y="4156684"/>
            <a:ext cx="5919636" cy="532692"/>
          </a:xfrm>
          <a:prstGeom prst="rect">
            <a:avLst/>
          </a:prstGeom>
          <a:solidFill>
            <a:srgbClr val="FFFF00">
              <a:alpha val="3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31" name="Rectangle 30"/>
          <p:cNvSpPr/>
          <p:nvPr/>
        </p:nvSpPr>
        <p:spPr>
          <a:xfrm>
            <a:off x="2952138" y="4274737"/>
            <a:ext cx="5921006" cy="1117527"/>
          </a:xfrm>
          <a:prstGeom prst="rect">
            <a:avLst/>
          </a:prstGeom>
          <a:solidFill>
            <a:srgbClr val="FFFF00">
              <a:alpha val="3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pic>
        <p:nvPicPr>
          <p:cNvPr id="26" name="Picture 25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527678" y="4745725"/>
            <a:ext cx="1736587" cy="290321"/>
          </a:xfrm>
          <a:prstGeom prst="rect">
            <a:avLst/>
          </a:prstGeom>
        </p:spPr>
      </p:pic>
      <p:pic>
        <p:nvPicPr>
          <p:cNvPr id="27" name="Picture 26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536237" y="5092395"/>
            <a:ext cx="3250521" cy="322946"/>
          </a:xfrm>
          <a:prstGeom prst="rect">
            <a:avLst/>
          </a:prstGeom>
        </p:spPr>
      </p:pic>
      <p:sp>
        <p:nvSpPr>
          <p:cNvPr id="32" name="Freeform 5"/>
          <p:cNvSpPr>
            <a:spLocks/>
          </p:cNvSpPr>
          <p:nvPr/>
        </p:nvSpPr>
        <p:spPr bwMode="auto">
          <a:xfrm>
            <a:off x="3215426" y="4780043"/>
            <a:ext cx="73025" cy="209550"/>
          </a:xfrm>
          <a:custGeom>
            <a:avLst/>
            <a:gdLst>
              <a:gd name="T0" fmla="*/ 46 w 46"/>
              <a:gd name="T1" fmla="*/ 0 h 132"/>
              <a:gd name="T2" fmla="*/ 46 w 46"/>
              <a:gd name="T3" fmla="*/ 132 h 132"/>
              <a:gd name="T4" fmla="*/ 21 w 46"/>
              <a:gd name="T5" fmla="*/ 132 h 132"/>
              <a:gd name="T6" fmla="*/ 21 w 46"/>
              <a:gd name="T7" fmla="*/ 26 h 132"/>
              <a:gd name="T8" fmla="*/ 0 w 46"/>
              <a:gd name="T9" fmla="*/ 26 h 132"/>
              <a:gd name="T10" fmla="*/ 0 w 46"/>
              <a:gd name="T11" fmla="*/ 0 h 132"/>
              <a:gd name="T12" fmla="*/ 46 w 46"/>
              <a:gd name="T13" fmla="*/ 0 h 1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6" h="132">
                <a:moveTo>
                  <a:pt x="46" y="0"/>
                </a:moveTo>
                <a:lnTo>
                  <a:pt x="46" y="132"/>
                </a:lnTo>
                <a:lnTo>
                  <a:pt x="21" y="132"/>
                </a:lnTo>
                <a:lnTo>
                  <a:pt x="21" y="26"/>
                </a:lnTo>
                <a:lnTo>
                  <a:pt x="0" y="26"/>
                </a:lnTo>
                <a:lnTo>
                  <a:pt x="0" y="0"/>
                </a:lnTo>
                <a:lnTo>
                  <a:pt x="46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h-TH"/>
          </a:p>
        </p:txBody>
      </p:sp>
      <p:sp>
        <p:nvSpPr>
          <p:cNvPr id="33" name="Freeform 6"/>
          <p:cNvSpPr>
            <a:spLocks/>
          </p:cNvSpPr>
          <p:nvPr/>
        </p:nvSpPr>
        <p:spPr bwMode="auto">
          <a:xfrm>
            <a:off x="3217014" y="5144903"/>
            <a:ext cx="142875" cy="209550"/>
          </a:xfrm>
          <a:custGeom>
            <a:avLst/>
            <a:gdLst>
              <a:gd name="T0" fmla="*/ 47 w 47"/>
              <a:gd name="T1" fmla="*/ 53 h 66"/>
              <a:gd name="T2" fmla="*/ 47 w 47"/>
              <a:gd name="T3" fmla="*/ 66 h 66"/>
              <a:gd name="T4" fmla="*/ 10 w 47"/>
              <a:gd name="T5" fmla="*/ 66 h 66"/>
              <a:gd name="T6" fmla="*/ 3 w 47"/>
              <a:gd name="T7" fmla="*/ 64 h 66"/>
              <a:gd name="T8" fmla="*/ 0 w 47"/>
              <a:gd name="T9" fmla="*/ 59 h 66"/>
              <a:gd name="T10" fmla="*/ 5 w 47"/>
              <a:gd name="T11" fmla="*/ 48 h 66"/>
              <a:gd name="T12" fmla="*/ 19 w 47"/>
              <a:gd name="T13" fmla="*/ 36 h 66"/>
              <a:gd name="T14" fmla="*/ 27 w 47"/>
              <a:gd name="T15" fmla="*/ 29 h 66"/>
              <a:gd name="T16" fmla="*/ 31 w 47"/>
              <a:gd name="T17" fmla="*/ 20 h 66"/>
              <a:gd name="T18" fmla="*/ 29 w 47"/>
              <a:gd name="T19" fmla="*/ 15 h 66"/>
              <a:gd name="T20" fmla="*/ 24 w 47"/>
              <a:gd name="T21" fmla="*/ 13 h 66"/>
              <a:gd name="T22" fmla="*/ 18 w 47"/>
              <a:gd name="T23" fmla="*/ 15 h 66"/>
              <a:gd name="T24" fmla="*/ 15 w 47"/>
              <a:gd name="T25" fmla="*/ 21 h 66"/>
              <a:gd name="T26" fmla="*/ 20 w 47"/>
              <a:gd name="T27" fmla="*/ 29 h 66"/>
              <a:gd name="T28" fmla="*/ 11 w 47"/>
              <a:gd name="T29" fmla="*/ 39 h 66"/>
              <a:gd name="T30" fmla="*/ 1 w 47"/>
              <a:gd name="T31" fmla="*/ 21 h 66"/>
              <a:gd name="T32" fmla="*/ 8 w 47"/>
              <a:gd name="T33" fmla="*/ 6 h 66"/>
              <a:gd name="T34" fmla="*/ 25 w 47"/>
              <a:gd name="T35" fmla="*/ 0 h 66"/>
              <a:gd name="T36" fmla="*/ 26 w 47"/>
              <a:gd name="T37" fmla="*/ 0 h 66"/>
              <a:gd name="T38" fmla="*/ 40 w 47"/>
              <a:gd name="T39" fmla="*/ 7 h 66"/>
              <a:gd name="T40" fmla="*/ 45 w 47"/>
              <a:gd name="T41" fmla="*/ 21 h 66"/>
              <a:gd name="T42" fmla="*/ 44 w 47"/>
              <a:gd name="T43" fmla="*/ 28 h 66"/>
              <a:gd name="T44" fmla="*/ 41 w 47"/>
              <a:gd name="T45" fmla="*/ 33 h 66"/>
              <a:gd name="T46" fmla="*/ 19 w 47"/>
              <a:gd name="T47" fmla="*/ 53 h 66"/>
              <a:gd name="T48" fmla="*/ 47 w 47"/>
              <a:gd name="T49" fmla="*/ 53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47" h="66">
                <a:moveTo>
                  <a:pt x="47" y="53"/>
                </a:moveTo>
                <a:cubicBezTo>
                  <a:pt x="47" y="66"/>
                  <a:pt x="47" y="66"/>
                  <a:pt x="47" y="66"/>
                </a:cubicBezTo>
                <a:cubicBezTo>
                  <a:pt x="10" y="66"/>
                  <a:pt x="10" y="66"/>
                  <a:pt x="10" y="66"/>
                </a:cubicBezTo>
                <a:cubicBezTo>
                  <a:pt x="7" y="66"/>
                  <a:pt x="5" y="65"/>
                  <a:pt x="3" y="64"/>
                </a:cubicBezTo>
                <a:cubicBezTo>
                  <a:pt x="1" y="63"/>
                  <a:pt x="0" y="61"/>
                  <a:pt x="0" y="59"/>
                </a:cubicBezTo>
                <a:cubicBezTo>
                  <a:pt x="0" y="56"/>
                  <a:pt x="1" y="53"/>
                  <a:pt x="5" y="48"/>
                </a:cubicBezTo>
                <a:cubicBezTo>
                  <a:pt x="8" y="45"/>
                  <a:pt x="13" y="41"/>
                  <a:pt x="19" y="36"/>
                </a:cubicBezTo>
                <a:cubicBezTo>
                  <a:pt x="21" y="34"/>
                  <a:pt x="24" y="32"/>
                  <a:pt x="27" y="29"/>
                </a:cubicBezTo>
                <a:cubicBezTo>
                  <a:pt x="30" y="26"/>
                  <a:pt x="31" y="23"/>
                  <a:pt x="31" y="20"/>
                </a:cubicBezTo>
                <a:cubicBezTo>
                  <a:pt x="31" y="18"/>
                  <a:pt x="31" y="17"/>
                  <a:pt x="29" y="15"/>
                </a:cubicBezTo>
                <a:cubicBezTo>
                  <a:pt x="28" y="14"/>
                  <a:pt x="26" y="13"/>
                  <a:pt x="24" y="13"/>
                </a:cubicBezTo>
                <a:cubicBezTo>
                  <a:pt x="22" y="13"/>
                  <a:pt x="20" y="14"/>
                  <a:pt x="18" y="15"/>
                </a:cubicBezTo>
                <a:cubicBezTo>
                  <a:pt x="16" y="16"/>
                  <a:pt x="15" y="18"/>
                  <a:pt x="15" y="21"/>
                </a:cubicBezTo>
                <a:cubicBezTo>
                  <a:pt x="15" y="23"/>
                  <a:pt x="17" y="26"/>
                  <a:pt x="20" y="29"/>
                </a:cubicBezTo>
                <a:cubicBezTo>
                  <a:pt x="11" y="39"/>
                  <a:pt x="11" y="39"/>
                  <a:pt x="11" y="39"/>
                </a:cubicBezTo>
                <a:cubicBezTo>
                  <a:pt x="4" y="34"/>
                  <a:pt x="1" y="28"/>
                  <a:pt x="1" y="21"/>
                </a:cubicBezTo>
                <a:cubicBezTo>
                  <a:pt x="1" y="15"/>
                  <a:pt x="3" y="10"/>
                  <a:pt x="8" y="6"/>
                </a:cubicBezTo>
                <a:cubicBezTo>
                  <a:pt x="13" y="2"/>
                  <a:pt x="18" y="0"/>
                  <a:pt x="25" y="0"/>
                </a:cubicBezTo>
                <a:cubicBezTo>
                  <a:pt x="26" y="0"/>
                  <a:pt x="26" y="0"/>
                  <a:pt x="26" y="0"/>
                </a:cubicBezTo>
                <a:cubicBezTo>
                  <a:pt x="32" y="0"/>
                  <a:pt x="37" y="2"/>
                  <a:pt x="40" y="7"/>
                </a:cubicBezTo>
                <a:cubicBezTo>
                  <a:pt x="43" y="11"/>
                  <a:pt x="45" y="16"/>
                  <a:pt x="45" y="21"/>
                </a:cubicBezTo>
                <a:cubicBezTo>
                  <a:pt x="45" y="24"/>
                  <a:pt x="44" y="26"/>
                  <a:pt x="44" y="28"/>
                </a:cubicBezTo>
                <a:cubicBezTo>
                  <a:pt x="43" y="30"/>
                  <a:pt x="42" y="32"/>
                  <a:pt x="41" y="33"/>
                </a:cubicBezTo>
                <a:cubicBezTo>
                  <a:pt x="19" y="53"/>
                  <a:pt x="19" y="53"/>
                  <a:pt x="19" y="53"/>
                </a:cubicBezTo>
                <a:lnTo>
                  <a:pt x="47" y="53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h-TH"/>
          </a:p>
        </p:txBody>
      </p:sp>
      <p:sp>
        <p:nvSpPr>
          <p:cNvPr id="34" name="Rectangle 33"/>
          <p:cNvSpPr/>
          <p:nvPr/>
        </p:nvSpPr>
        <p:spPr>
          <a:xfrm>
            <a:off x="6270171" y="2438676"/>
            <a:ext cx="5921829" cy="565026"/>
          </a:xfrm>
          <a:prstGeom prst="rect">
            <a:avLst/>
          </a:prstGeom>
          <a:solidFill>
            <a:srgbClr val="FFFF00">
              <a:alpha val="3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pic>
        <p:nvPicPr>
          <p:cNvPr id="38" name="Picture 37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7064877" y="6060702"/>
            <a:ext cx="263115" cy="211139"/>
          </a:xfrm>
          <a:prstGeom prst="rect">
            <a:avLst/>
          </a:prstGeom>
        </p:spPr>
      </p:pic>
      <p:cxnSp>
        <p:nvCxnSpPr>
          <p:cNvPr id="41" name="Straight Connector 40"/>
          <p:cNvCxnSpPr/>
          <p:nvPr/>
        </p:nvCxnSpPr>
        <p:spPr>
          <a:xfrm flipH="1">
            <a:off x="4448850" y="6757832"/>
            <a:ext cx="5495170" cy="0"/>
          </a:xfrm>
          <a:prstGeom prst="line">
            <a:avLst/>
          </a:prstGeom>
          <a:ln w="19050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2" name="Picture 41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6623245" y="2533366"/>
            <a:ext cx="4479527" cy="375646"/>
          </a:xfrm>
          <a:prstGeom prst="rect">
            <a:avLst/>
          </a:prstGeom>
        </p:spPr>
      </p:pic>
      <p:pic>
        <p:nvPicPr>
          <p:cNvPr id="44" name="Picture 43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3215425" y="4203782"/>
            <a:ext cx="2466851" cy="452468"/>
          </a:xfrm>
          <a:prstGeom prst="rect">
            <a:avLst/>
          </a:prstGeom>
        </p:spPr>
      </p:pic>
      <p:pic>
        <p:nvPicPr>
          <p:cNvPr id="45" name="Picture 44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 rot="20819678">
            <a:off x="4230153" y="1484132"/>
            <a:ext cx="2248769" cy="2578826"/>
          </a:xfrm>
          <a:prstGeom prst="rect">
            <a:avLst/>
          </a:prstGeom>
        </p:spPr>
      </p:pic>
      <p:pic>
        <p:nvPicPr>
          <p:cNvPr id="49" name="Picture 48"/>
          <p:cNvPicPr>
            <a:picLocks noChangeAspect="1"/>
          </p:cNvPicPr>
          <p:nvPr/>
        </p:nvPicPr>
        <p:blipFill rotWithShape="1">
          <a:blip r:embed="rId16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backgroundRemoval t="34896" b="58438" l="0" r="48283">
                        <a14:foregroundMark x1="6869" y1="36979" x2="6869" y2="55208"/>
                        <a14:foregroundMark x1="9899" y1="45104" x2="36162" y2="45521"/>
                        <a14:foregroundMark x1="26061" y1="45521" x2="26465" y2="49688"/>
                        <a14:foregroundMark x1="10505" y1="50104" x2="23232" y2="49167"/>
                        <a14:foregroundMark x1="11717" y1="46667" x2="12121" y2="53854"/>
                        <a14:foregroundMark x1="16162" y1="46667" x2="17172" y2="51250"/>
                        <a14:foregroundMark x1="7677" y1="36146" x2="16162" y2="37708"/>
                        <a14:foregroundMark x1="35354" y1="45000" x2="38182" y2="45208"/>
                        <a14:foregroundMark x1="35354" y1="44896" x2="35354" y2="44896"/>
                        <a14:foregroundMark x1="34949" y1="46458" x2="39798" y2="46667"/>
                        <a14:foregroundMark x1="35556" y1="47500" x2="40606" y2="4770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35010" r="50634" b="42323"/>
          <a:stretch/>
        </p:blipFill>
        <p:spPr>
          <a:xfrm>
            <a:off x="-78126" y="3922817"/>
            <a:ext cx="3215425" cy="2863272"/>
          </a:xfrm>
          <a:prstGeom prst="rect">
            <a:avLst/>
          </a:prstGeom>
        </p:spPr>
      </p:pic>
      <p:cxnSp>
        <p:nvCxnSpPr>
          <p:cNvPr id="39" name="Straight Connector 38"/>
          <p:cNvCxnSpPr/>
          <p:nvPr/>
        </p:nvCxnSpPr>
        <p:spPr>
          <a:xfrm flipH="1">
            <a:off x="4478445" y="6364990"/>
            <a:ext cx="5495170" cy="0"/>
          </a:xfrm>
          <a:prstGeom prst="line">
            <a:avLst/>
          </a:prstGeom>
          <a:ln w="19050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7" name="Picture 36"/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4346030" y="6364990"/>
            <a:ext cx="5760001" cy="483750"/>
          </a:xfrm>
          <a:prstGeom prst="rect">
            <a:avLst/>
          </a:prstGeom>
        </p:spPr>
      </p:pic>
      <p:pic>
        <p:nvPicPr>
          <p:cNvPr id="52" name="Picture 51"/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1359195" y="548814"/>
            <a:ext cx="3617754" cy="340207"/>
          </a:xfrm>
          <a:prstGeom prst="rect">
            <a:avLst/>
          </a:prstGeo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6803951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1" cy="6858000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>
          <a:xfrm>
            <a:off x="-2194" y="-1659"/>
            <a:ext cx="12192000" cy="6778158"/>
          </a:xfrm>
          <a:prstGeom prst="rect">
            <a:avLst/>
          </a:prstGeom>
          <a:solidFill>
            <a:srgbClr val="F2F2F2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grpSp>
        <p:nvGrpSpPr>
          <p:cNvPr id="14" name="Group 13"/>
          <p:cNvGrpSpPr/>
          <p:nvPr/>
        </p:nvGrpSpPr>
        <p:grpSpPr>
          <a:xfrm>
            <a:off x="10129866" y="6269793"/>
            <a:ext cx="2062134" cy="508365"/>
            <a:chOff x="10129866" y="6269793"/>
            <a:chExt cx="2062134" cy="508365"/>
          </a:xfrm>
        </p:grpSpPr>
        <p:sp>
          <p:nvSpPr>
            <p:cNvPr id="15" name="Rectangle 14"/>
            <p:cNvSpPr/>
            <p:nvPr/>
          </p:nvSpPr>
          <p:spPr>
            <a:xfrm>
              <a:off x="10304076" y="6334565"/>
              <a:ext cx="1887924" cy="378823"/>
            </a:xfrm>
            <a:prstGeom prst="rect">
              <a:avLst/>
            </a:prstGeom>
            <a:solidFill>
              <a:srgbClr val="F2F2F2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pic>
          <p:nvPicPr>
            <p:cNvPr id="16" name="Picture 15"/>
            <p:cNvPicPr>
              <a:picLocks noChangeAspect="1"/>
            </p:cNvPicPr>
            <p:nvPr/>
          </p:nvPicPr>
          <p:blipFill>
            <a:blip r:embed="rId3">
              <a:duotone>
                <a:prstClr val="black"/>
                <a:schemeClr val="accent4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>
              <a:off x="10638231" y="6434954"/>
              <a:ext cx="1397795" cy="178044"/>
            </a:xfrm>
            <a:prstGeom prst="rect">
              <a:avLst/>
            </a:prstGeom>
          </p:spPr>
        </p:pic>
        <p:pic>
          <p:nvPicPr>
            <p:cNvPr id="17" name="Picture 16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129866" y="6269793"/>
              <a:ext cx="508365" cy="508365"/>
            </a:xfrm>
            <a:prstGeom prst="rect">
              <a:avLst/>
            </a:prstGeom>
          </p:spPr>
        </p:pic>
      </p:grpSp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4389" y="132886"/>
            <a:ext cx="4759591" cy="1198754"/>
          </a:xfrm>
          <a:prstGeom prst="rect">
            <a:avLst/>
          </a:prstGeo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75572" y="263048"/>
            <a:ext cx="1405034" cy="547321"/>
          </a:xfrm>
          <a:prstGeom prst="rect">
            <a:avLst/>
          </a:prstGeo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6911" y="1958594"/>
            <a:ext cx="10953790" cy="3528935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152161" y="767250"/>
            <a:ext cx="2858136" cy="475734"/>
          </a:xfrm>
          <a:prstGeom prst="rect">
            <a:avLst/>
          </a:prstGeo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0735298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1" cy="6858000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>
          <a:xfrm>
            <a:off x="-2194" y="-1659"/>
            <a:ext cx="12192000" cy="6778158"/>
          </a:xfrm>
          <a:prstGeom prst="rect">
            <a:avLst/>
          </a:prstGeom>
          <a:solidFill>
            <a:srgbClr val="F2F2F2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4389" y="132886"/>
            <a:ext cx="4759591" cy="1144086"/>
          </a:xfrm>
          <a:prstGeom prst="rect">
            <a:avLst/>
          </a:prstGeo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5572" y="171607"/>
            <a:ext cx="1405034" cy="547321"/>
          </a:xfrm>
          <a:prstGeom prst="rect">
            <a:avLst/>
          </a:prstGeo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</p:pic>
      <p:grpSp>
        <p:nvGrpSpPr>
          <p:cNvPr id="14" name="Group 13"/>
          <p:cNvGrpSpPr/>
          <p:nvPr/>
        </p:nvGrpSpPr>
        <p:grpSpPr>
          <a:xfrm>
            <a:off x="10127672" y="6398296"/>
            <a:ext cx="2062134" cy="508365"/>
            <a:chOff x="10129866" y="6269793"/>
            <a:chExt cx="2062134" cy="508365"/>
          </a:xfrm>
        </p:grpSpPr>
        <p:sp>
          <p:nvSpPr>
            <p:cNvPr id="15" name="Rectangle 14"/>
            <p:cNvSpPr/>
            <p:nvPr/>
          </p:nvSpPr>
          <p:spPr>
            <a:xfrm>
              <a:off x="10304076" y="6334565"/>
              <a:ext cx="1887924" cy="378823"/>
            </a:xfrm>
            <a:prstGeom prst="rect">
              <a:avLst/>
            </a:prstGeom>
            <a:solidFill>
              <a:srgbClr val="F2F2F2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pic>
          <p:nvPicPr>
            <p:cNvPr id="16" name="Picture 15"/>
            <p:cNvPicPr>
              <a:picLocks noChangeAspect="1"/>
            </p:cNvPicPr>
            <p:nvPr/>
          </p:nvPicPr>
          <p:blipFill>
            <a:blip r:embed="rId5">
              <a:duotone>
                <a:prstClr val="black"/>
                <a:schemeClr val="accent4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>
              <a:off x="10638231" y="6434954"/>
              <a:ext cx="1397795" cy="178044"/>
            </a:xfrm>
            <a:prstGeom prst="rect">
              <a:avLst/>
            </a:prstGeom>
          </p:spPr>
        </p:pic>
        <p:pic>
          <p:nvPicPr>
            <p:cNvPr id="17" name="Picture 16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129866" y="6269793"/>
              <a:ext cx="508365" cy="508365"/>
            </a:xfrm>
            <a:prstGeom prst="rect">
              <a:avLst/>
            </a:prstGeom>
          </p:spPr>
        </p:pic>
      </p:grpSp>
      <p:pic>
        <p:nvPicPr>
          <p:cNvPr id="3" name="Picture 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6483" y="1369933"/>
            <a:ext cx="8708994" cy="5282545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36147" y="718928"/>
            <a:ext cx="4078517" cy="526984"/>
          </a:xfrm>
          <a:prstGeom prst="rect">
            <a:avLst/>
          </a:prstGeo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992978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1" cy="6858000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>
          <a:xfrm>
            <a:off x="-2194" y="-1659"/>
            <a:ext cx="12192000" cy="6778158"/>
          </a:xfrm>
          <a:prstGeom prst="rect">
            <a:avLst/>
          </a:prstGeom>
          <a:solidFill>
            <a:srgbClr val="F2F2F2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grpSp>
        <p:nvGrpSpPr>
          <p:cNvPr id="14" name="Group 13"/>
          <p:cNvGrpSpPr/>
          <p:nvPr/>
        </p:nvGrpSpPr>
        <p:grpSpPr>
          <a:xfrm>
            <a:off x="10129866" y="6269793"/>
            <a:ext cx="2062134" cy="508365"/>
            <a:chOff x="10129866" y="6269793"/>
            <a:chExt cx="2062134" cy="508365"/>
          </a:xfrm>
        </p:grpSpPr>
        <p:sp>
          <p:nvSpPr>
            <p:cNvPr id="15" name="Rectangle 14"/>
            <p:cNvSpPr/>
            <p:nvPr/>
          </p:nvSpPr>
          <p:spPr>
            <a:xfrm>
              <a:off x="10304076" y="6334565"/>
              <a:ext cx="1887924" cy="378823"/>
            </a:xfrm>
            <a:prstGeom prst="rect">
              <a:avLst/>
            </a:prstGeom>
            <a:solidFill>
              <a:srgbClr val="F2F2F2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pic>
          <p:nvPicPr>
            <p:cNvPr id="16" name="Picture 15"/>
            <p:cNvPicPr>
              <a:picLocks noChangeAspect="1"/>
            </p:cNvPicPr>
            <p:nvPr/>
          </p:nvPicPr>
          <p:blipFill>
            <a:blip r:embed="rId3">
              <a:duotone>
                <a:prstClr val="black"/>
                <a:schemeClr val="accent4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>
              <a:off x="10638231" y="6434954"/>
              <a:ext cx="1397795" cy="178044"/>
            </a:xfrm>
            <a:prstGeom prst="rect">
              <a:avLst/>
            </a:prstGeom>
          </p:spPr>
        </p:pic>
        <p:pic>
          <p:nvPicPr>
            <p:cNvPr id="17" name="Picture 16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129866" y="6269793"/>
              <a:ext cx="508365" cy="508365"/>
            </a:xfrm>
            <a:prstGeom prst="rect">
              <a:avLst/>
            </a:prstGeom>
          </p:spPr>
        </p:pic>
      </p:grpSp>
      <p:pic>
        <p:nvPicPr>
          <p:cNvPr id="3" name="Picture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7566" y="137642"/>
            <a:ext cx="5225143" cy="1710373"/>
          </a:xfrm>
          <a:prstGeom prst="rect">
            <a:avLst/>
          </a:prstGeo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08993" y="152797"/>
            <a:ext cx="1115034" cy="1118460"/>
          </a:xfrm>
          <a:prstGeom prst="rect">
            <a:avLst/>
          </a:prstGeo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</p:pic>
      <p:cxnSp>
        <p:nvCxnSpPr>
          <p:cNvPr id="18" name="Straight Connector 17"/>
          <p:cNvCxnSpPr/>
          <p:nvPr/>
        </p:nvCxnSpPr>
        <p:spPr>
          <a:xfrm flipH="1">
            <a:off x="1291533" y="1032018"/>
            <a:ext cx="10859084" cy="0"/>
          </a:xfrm>
          <a:prstGeom prst="line">
            <a:avLst/>
          </a:prstGeom>
          <a:ln w="28575">
            <a:solidFill>
              <a:srgbClr val="68C7A3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Rectangle 19"/>
          <p:cNvSpPr/>
          <p:nvPr/>
        </p:nvSpPr>
        <p:spPr>
          <a:xfrm>
            <a:off x="-4389" y="1884421"/>
            <a:ext cx="6448336" cy="706413"/>
          </a:xfrm>
          <a:prstGeom prst="rect">
            <a:avLst/>
          </a:prstGeom>
          <a:solidFill>
            <a:srgbClr val="E2F0D9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81142" y="2009175"/>
            <a:ext cx="3762148" cy="431679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743290" y="1999868"/>
            <a:ext cx="1568398" cy="509250"/>
          </a:xfrm>
          <a:prstGeom prst="rect">
            <a:avLst/>
          </a:prstGeo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</p:pic>
      <p:sp>
        <p:nvSpPr>
          <p:cNvPr id="22" name="Rectangle 21"/>
          <p:cNvSpPr/>
          <p:nvPr/>
        </p:nvSpPr>
        <p:spPr>
          <a:xfrm>
            <a:off x="1972491" y="2677403"/>
            <a:ext cx="10219509" cy="706413"/>
          </a:xfrm>
          <a:prstGeom prst="rect">
            <a:avLst/>
          </a:prstGeom>
          <a:solidFill>
            <a:srgbClr val="E2F0D9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446141" y="1959860"/>
            <a:ext cx="3683725" cy="477809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0129866" y="2005895"/>
            <a:ext cx="1477740" cy="481969"/>
          </a:xfrm>
          <a:prstGeom prst="rect">
            <a:avLst/>
          </a:prstGeo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936340" y="2740612"/>
            <a:ext cx="7540557" cy="570597"/>
          </a:xfrm>
          <a:prstGeom prst="rect">
            <a:avLst/>
          </a:prstGeom>
        </p:spPr>
      </p:pic>
      <p:pic>
        <p:nvPicPr>
          <p:cNvPr id="27" name="Picture 26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5781879" y="4660122"/>
            <a:ext cx="3623377" cy="1774832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 rot="16200000">
            <a:off x="5550800" y="5059208"/>
            <a:ext cx="870325" cy="254625"/>
          </a:xfrm>
          <a:prstGeom prst="rect">
            <a:avLst/>
          </a:prstGeom>
        </p:spPr>
      </p:pic>
      <p:pic>
        <p:nvPicPr>
          <p:cNvPr id="30" name="Picture 29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 rot="16200000">
            <a:off x="6001945" y="5275245"/>
            <a:ext cx="1359883" cy="209156"/>
          </a:xfrm>
          <a:prstGeom prst="rect">
            <a:avLst/>
          </a:prstGeom>
        </p:spPr>
      </p:pic>
      <p:pic>
        <p:nvPicPr>
          <p:cNvPr id="31" name="Picture 30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 rot="16200000">
            <a:off x="6727731" y="5293497"/>
            <a:ext cx="1414278" cy="209156"/>
          </a:xfrm>
          <a:prstGeom prst="rect">
            <a:avLst/>
          </a:prstGeom>
        </p:spPr>
      </p:pic>
      <p:pic>
        <p:nvPicPr>
          <p:cNvPr id="32" name="Picture 31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 rot="16200000">
            <a:off x="7752415" y="5054745"/>
            <a:ext cx="924720" cy="209156"/>
          </a:xfrm>
          <a:prstGeom prst="rect">
            <a:avLst/>
          </a:prstGeom>
        </p:spPr>
      </p:pic>
      <p:pic>
        <p:nvPicPr>
          <p:cNvPr id="33" name="Picture 32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 rot="16200000">
            <a:off x="8294275" y="5293495"/>
            <a:ext cx="1378015" cy="209156"/>
          </a:xfrm>
          <a:prstGeom prst="rect">
            <a:avLst/>
          </a:prstGeom>
        </p:spPr>
      </p:pic>
      <p:pic>
        <p:nvPicPr>
          <p:cNvPr id="34" name="Picture 33"/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 rot="16200000">
            <a:off x="5905235" y="4944312"/>
            <a:ext cx="643678" cy="227344"/>
          </a:xfrm>
          <a:prstGeom prst="rect">
            <a:avLst/>
          </a:prstGeom>
        </p:spPr>
      </p:pic>
      <p:pic>
        <p:nvPicPr>
          <p:cNvPr id="35" name="Picture 34"/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 rot="16200000">
            <a:off x="6537104" y="4980477"/>
            <a:ext cx="852193" cy="291000"/>
          </a:xfrm>
          <a:prstGeom prst="rect">
            <a:avLst/>
          </a:prstGeom>
        </p:spPr>
      </p:pic>
      <p:pic>
        <p:nvPicPr>
          <p:cNvPr id="36" name="Picture 35"/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 rot="16200000">
            <a:off x="7165057" y="5082818"/>
            <a:ext cx="1069775" cy="291000"/>
          </a:xfrm>
          <a:prstGeom prst="rect">
            <a:avLst/>
          </a:prstGeom>
        </p:spPr>
      </p:pic>
      <p:pic>
        <p:nvPicPr>
          <p:cNvPr id="37" name="Picture 36"/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 rot="16200000">
            <a:off x="7706069" y="5298928"/>
            <a:ext cx="1578858" cy="303103"/>
          </a:xfrm>
          <a:prstGeom prst="rect">
            <a:avLst/>
          </a:prstGeom>
        </p:spPr>
      </p:pic>
      <p:pic>
        <p:nvPicPr>
          <p:cNvPr id="38" name="Picture 37"/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 rot="16200000">
            <a:off x="8640326" y="5216380"/>
            <a:ext cx="1296422" cy="245531"/>
          </a:xfrm>
          <a:prstGeom prst="rect">
            <a:avLst/>
          </a:prstGeom>
        </p:spPr>
      </p:pic>
      <p:sp>
        <p:nvSpPr>
          <p:cNvPr id="39" name="Rectangle 38"/>
          <p:cNvSpPr/>
          <p:nvPr/>
        </p:nvSpPr>
        <p:spPr>
          <a:xfrm>
            <a:off x="50571" y="3681984"/>
            <a:ext cx="5644835" cy="706413"/>
          </a:xfrm>
          <a:prstGeom prst="rect">
            <a:avLst/>
          </a:prstGeom>
          <a:solidFill>
            <a:srgbClr val="E2F0D9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pic>
        <p:nvPicPr>
          <p:cNvPr id="23" name="Picture 22"/>
          <p:cNvPicPr>
            <a:picLocks noChangeAspect="1"/>
          </p:cNvPicPr>
          <p:nvPr/>
        </p:nvPicPr>
        <p:blipFill rotWithShape="1">
          <a:blip r:embed="rId23"/>
          <a:srcRect r="24622" b="662"/>
          <a:stretch/>
        </p:blipFill>
        <p:spPr>
          <a:xfrm>
            <a:off x="936340" y="3738444"/>
            <a:ext cx="4759066" cy="452298"/>
          </a:xfrm>
          <a:prstGeom prst="rect">
            <a:avLst/>
          </a:prstGeom>
        </p:spPr>
      </p:pic>
      <p:sp>
        <p:nvSpPr>
          <p:cNvPr id="41" name="Rectangle 40"/>
          <p:cNvSpPr/>
          <p:nvPr/>
        </p:nvSpPr>
        <p:spPr>
          <a:xfrm>
            <a:off x="30700" y="4648281"/>
            <a:ext cx="5644835" cy="706413"/>
          </a:xfrm>
          <a:prstGeom prst="rect">
            <a:avLst/>
          </a:prstGeom>
          <a:solidFill>
            <a:srgbClr val="E2F0D9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pic>
        <p:nvPicPr>
          <p:cNvPr id="40" name="Picture 39"/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>
            <a:off x="896333" y="4717173"/>
            <a:ext cx="4653892" cy="466820"/>
          </a:xfrm>
          <a:prstGeom prst="rect">
            <a:avLst/>
          </a:prstGeom>
        </p:spPr>
      </p:pic>
      <p:sp>
        <p:nvSpPr>
          <p:cNvPr id="42" name="Oval 41"/>
          <p:cNvSpPr/>
          <p:nvPr/>
        </p:nvSpPr>
        <p:spPr>
          <a:xfrm>
            <a:off x="535577" y="2169584"/>
            <a:ext cx="169817" cy="169817"/>
          </a:xfrm>
          <a:prstGeom prst="ellipse">
            <a:avLst/>
          </a:prstGeom>
          <a:solidFill>
            <a:srgbClr val="68C7A3"/>
          </a:solidFill>
          <a:ln>
            <a:solidFill>
              <a:srgbClr val="68C7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43" name="Oval 42"/>
          <p:cNvSpPr/>
          <p:nvPr/>
        </p:nvSpPr>
        <p:spPr>
          <a:xfrm>
            <a:off x="536290" y="3090232"/>
            <a:ext cx="169817" cy="169817"/>
          </a:xfrm>
          <a:prstGeom prst="ellipse">
            <a:avLst/>
          </a:prstGeom>
          <a:solidFill>
            <a:srgbClr val="68C7A3"/>
          </a:solidFill>
          <a:ln>
            <a:solidFill>
              <a:srgbClr val="68C7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44" name="Oval 43"/>
          <p:cNvSpPr/>
          <p:nvPr/>
        </p:nvSpPr>
        <p:spPr>
          <a:xfrm>
            <a:off x="535576" y="3950281"/>
            <a:ext cx="169817" cy="169817"/>
          </a:xfrm>
          <a:prstGeom prst="ellipse">
            <a:avLst/>
          </a:prstGeom>
          <a:solidFill>
            <a:srgbClr val="68C7A3"/>
          </a:solidFill>
          <a:ln>
            <a:solidFill>
              <a:srgbClr val="68C7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pic>
        <p:nvPicPr>
          <p:cNvPr id="26" name="Picture 25"/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5615011" y="3551353"/>
            <a:ext cx="3714818" cy="886738"/>
          </a:xfrm>
          <a:prstGeom prst="rect">
            <a:avLst/>
          </a:prstGeom>
        </p:spPr>
      </p:pic>
      <p:sp>
        <p:nvSpPr>
          <p:cNvPr id="45" name="Oval 44"/>
          <p:cNvSpPr/>
          <p:nvPr/>
        </p:nvSpPr>
        <p:spPr>
          <a:xfrm>
            <a:off x="504926" y="4916578"/>
            <a:ext cx="169817" cy="169817"/>
          </a:xfrm>
          <a:prstGeom prst="ellipse">
            <a:avLst/>
          </a:prstGeom>
          <a:solidFill>
            <a:srgbClr val="68C7A3"/>
          </a:solidFill>
          <a:ln>
            <a:solidFill>
              <a:srgbClr val="68C7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pic>
        <p:nvPicPr>
          <p:cNvPr id="46" name="Picture 45"/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1615454" y="502870"/>
            <a:ext cx="3290917" cy="418313"/>
          </a:xfrm>
          <a:prstGeom prst="rect">
            <a:avLst/>
          </a:prstGeo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5312192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1" cy="6858000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>
          <a:xfrm>
            <a:off x="-2194" y="-1659"/>
            <a:ext cx="12192000" cy="6778158"/>
          </a:xfrm>
          <a:prstGeom prst="rect">
            <a:avLst/>
          </a:prstGeom>
          <a:solidFill>
            <a:srgbClr val="F2F2F2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8248" y="129821"/>
            <a:ext cx="4537887" cy="1403943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6053" y="98029"/>
            <a:ext cx="1193412" cy="1197078"/>
          </a:xfrm>
          <a:prstGeom prst="rect">
            <a:avLst/>
          </a:prstGeom>
        </p:spPr>
      </p:pic>
      <p:cxnSp>
        <p:nvCxnSpPr>
          <p:cNvPr id="18" name="Straight Connector 17"/>
          <p:cNvCxnSpPr/>
          <p:nvPr/>
        </p:nvCxnSpPr>
        <p:spPr>
          <a:xfrm flipH="1">
            <a:off x="1844838" y="974185"/>
            <a:ext cx="10295691" cy="0"/>
          </a:xfrm>
          <a:prstGeom prst="line">
            <a:avLst/>
          </a:prstGeom>
          <a:ln w="28575">
            <a:solidFill>
              <a:srgbClr val="A0745A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Pictur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844838" y="445128"/>
            <a:ext cx="2677885" cy="502880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8453" y="1553033"/>
            <a:ext cx="5965353" cy="1027594"/>
          </a:xfrm>
          <a:prstGeom prst="rect">
            <a:avLst/>
          </a:prstGeom>
        </p:spPr>
      </p:pic>
      <p:grpSp>
        <p:nvGrpSpPr>
          <p:cNvPr id="57" name="Group 56"/>
          <p:cNvGrpSpPr/>
          <p:nvPr/>
        </p:nvGrpSpPr>
        <p:grpSpPr>
          <a:xfrm>
            <a:off x="-21642" y="5228284"/>
            <a:ext cx="2560319" cy="865329"/>
            <a:chOff x="-4389" y="4880166"/>
            <a:chExt cx="2560319" cy="865329"/>
          </a:xfrm>
        </p:grpSpPr>
        <p:pic>
          <p:nvPicPr>
            <p:cNvPr id="47" name="Picture 46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-4389" y="4880166"/>
              <a:ext cx="2560319" cy="865329"/>
            </a:xfrm>
            <a:prstGeom prst="rect">
              <a:avLst/>
            </a:prstGeom>
          </p:spPr>
        </p:pic>
        <p:pic>
          <p:nvPicPr>
            <p:cNvPr id="48" name="Picture 47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251460" y="5074174"/>
              <a:ext cx="1576315" cy="449813"/>
            </a:xfrm>
            <a:prstGeom prst="rect">
              <a:avLst/>
            </a:prstGeom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</p:pic>
      </p:grpSp>
      <p:pic>
        <p:nvPicPr>
          <p:cNvPr id="51" name="Picture 50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815941" y="2687413"/>
            <a:ext cx="9032069" cy="349382"/>
          </a:xfrm>
          <a:prstGeom prst="rect">
            <a:avLst/>
          </a:prstGeom>
        </p:spPr>
      </p:pic>
      <p:pic>
        <p:nvPicPr>
          <p:cNvPr id="52" name="Picture 51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203423" y="2533745"/>
            <a:ext cx="1405034" cy="547321"/>
          </a:xfrm>
          <a:prstGeom prst="rect">
            <a:avLst/>
          </a:prstGeo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</p:pic>
      <p:sp>
        <p:nvSpPr>
          <p:cNvPr id="54" name="Rectangle 53"/>
          <p:cNvSpPr/>
          <p:nvPr/>
        </p:nvSpPr>
        <p:spPr>
          <a:xfrm>
            <a:off x="2724550" y="3205766"/>
            <a:ext cx="7293189" cy="504281"/>
          </a:xfrm>
          <a:prstGeom prst="rect">
            <a:avLst/>
          </a:prstGeom>
          <a:solidFill>
            <a:srgbClr val="A0745A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pic>
        <p:nvPicPr>
          <p:cNvPr id="53" name="Picture 52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941662" y="3284272"/>
            <a:ext cx="6950530" cy="347397"/>
          </a:xfrm>
          <a:prstGeom prst="rect">
            <a:avLst/>
          </a:prstGeom>
        </p:spPr>
      </p:pic>
      <p:sp>
        <p:nvSpPr>
          <p:cNvPr id="55" name="Rounded Rectangle 54"/>
          <p:cNvSpPr/>
          <p:nvPr/>
        </p:nvSpPr>
        <p:spPr>
          <a:xfrm>
            <a:off x="476053" y="3159474"/>
            <a:ext cx="11437273" cy="3453524"/>
          </a:xfrm>
          <a:prstGeom prst="roundRect">
            <a:avLst/>
          </a:prstGeom>
          <a:noFill/>
          <a:ln w="28575">
            <a:solidFill>
              <a:srgbClr val="A0745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grpSp>
        <p:nvGrpSpPr>
          <p:cNvPr id="56" name="Group 55"/>
          <p:cNvGrpSpPr/>
          <p:nvPr/>
        </p:nvGrpSpPr>
        <p:grpSpPr>
          <a:xfrm>
            <a:off x="0" y="3852418"/>
            <a:ext cx="2560319" cy="865329"/>
            <a:chOff x="-30027" y="3793329"/>
            <a:chExt cx="2560319" cy="865329"/>
          </a:xfrm>
        </p:grpSpPr>
        <p:pic>
          <p:nvPicPr>
            <p:cNvPr id="25" name="Picture 24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-30027" y="3793329"/>
              <a:ext cx="2560319" cy="865329"/>
            </a:xfrm>
            <a:prstGeom prst="rect">
              <a:avLst/>
            </a:prstGeom>
          </p:spPr>
        </p:pic>
        <p:pic>
          <p:nvPicPr>
            <p:cNvPr id="29" name="Picture 28"/>
            <p:cNvPicPr>
              <a:picLocks noChangeAspect="1"/>
            </p:cNvPicPr>
            <p:nvPr/>
          </p:nvPicPr>
          <p:blipFill>
            <a:blip r:embed="rId12"/>
            <a:stretch>
              <a:fillRect/>
            </a:stretch>
          </p:blipFill>
          <p:spPr>
            <a:xfrm>
              <a:off x="276541" y="4008788"/>
              <a:ext cx="1466095" cy="423957"/>
            </a:xfrm>
            <a:prstGeom prst="rect">
              <a:avLst/>
            </a:prstGeom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</p:pic>
      </p:grpSp>
      <p:pic>
        <p:nvPicPr>
          <p:cNvPr id="58" name="Picture 57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6498755" y="485441"/>
            <a:ext cx="5076897" cy="891188"/>
          </a:xfrm>
          <a:prstGeom prst="rect">
            <a:avLst/>
          </a:prstGeom>
        </p:spPr>
      </p:pic>
      <p:pic>
        <p:nvPicPr>
          <p:cNvPr id="59" name="Picture 58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2776704" y="5265124"/>
            <a:ext cx="5782854" cy="283490"/>
          </a:xfrm>
          <a:prstGeom prst="rect">
            <a:avLst/>
          </a:prstGeom>
        </p:spPr>
      </p:pic>
      <p:pic>
        <p:nvPicPr>
          <p:cNvPr id="60" name="Picture 59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2747191" y="5715605"/>
            <a:ext cx="5851546" cy="617295"/>
          </a:xfrm>
          <a:prstGeom prst="rect">
            <a:avLst/>
          </a:prstGeom>
        </p:spPr>
      </p:pic>
      <p:grpSp>
        <p:nvGrpSpPr>
          <p:cNvPr id="14" name="Group 13"/>
          <p:cNvGrpSpPr/>
          <p:nvPr/>
        </p:nvGrpSpPr>
        <p:grpSpPr>
          <a:xfrm>
            <a:off x="10129866" y="6269793"/>
            <a:ext cx="2062134" cy="508365"/>
            <a:chOff x="10129866" y="6269793"/>
            <a:chExt cx="2062134" cy="508365"/>
          </a:xfrm>
        </p:grpSpPr>
        <p:sp>
          <p:nvSpPr>
            <p:cNvPr id="15" name="Rectangle 14"/>
            <p:cNvSpPr/>
            <p:nvPr/>
          </p:nvSpPr>
          <p:spPr>
            <a:xfrm>
              <a:off x="10304076" y="6334565"/>
              <a:ext cx="1887924" cy="378823"/>
            </a:xfrm>
            <a:prstGeom prst="rect">
              <a:avLst/>
            </a:prstGeom>
            <a:solidFill>
              <a:srgbClr val="F2F2F2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pic>
          <p:nvPicPr>
            <p:cNvPr id="16" name="Picture 15"/>
            <p:cNvPicPr>
              <a:picLocks noChangeAspect="1"/>
            </p:cNvPicPr>
            <p:nvPr/>
          </p:nvPicPr>
          <p:blipFill>
            <a:blip r:embed="rId16">
              <a:duotone>
                <a:prstClr val="black"/>
                <a:schemeClr val="accent4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>
              <a:off x="10638231" y="6434954"/>
              <a:ext cx="1397795" cy="178044"/>
            </a:xfrm>
            <a:prstGeom prst="rect">
              <a:avLst/>
            </a:prstGeom>
          </p:spPr>
        </p:pic>
        <p:pic>
          <p:nvPicPr>
            <p:cNvPr id="17" name="Picture 16"/>
            <p:cNvPicPr>
              <a:picLocks noChangeAspect="1"/>
            </p:cNvPicPr>
            <p:nvPr/>
          </p:nvPicPr>
          <p:blipFill>
            <a:blip r:embed="rId1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129866" y="6269793"/>
              <a:ext cx="508365" cy="508365"/>
            </a:xfrm>
            <a:prstGeom prst="rect">
              <a:avLst/>
            </a:prstGeom>
          </p:spPr>
        </p:pic>
      </p:grpSp>
      <p:pic>
        <p:nvPicPr>
          <p:cNvPr id="61" name="Picture 60"/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2858443" y="3847518"/>
            <a:ext cx="3336246" cy="300094"/>
          </a:xfrm>
          <a:prstGeom prst="rect">
            <a:avLst/>
          </a:prstGeom>
        </p:spPr>
      </p:pic>
      <p:pic>
        <p:nvPicPr>
          <p:cNvPr id="62" name="Picture 61"/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2801778" y="4285083"/>
            <a:ext cx="3952727" cy="327375"/>
          </a:xfrm>
          <a:prstGeom prst="rect">
            <a:avLst/>
          </a:prstGeom>
        </p:spPr>
      </p:pic>
      <p:pic>
        <p:nvPicPr>
          <p:cNvPr id="63" name="Picture 62"/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2815941" y="4699081"/>
            <a:ext cx="7415895" cy="336469"/>
          </a:xfrm>
          <a:prstGeom prst="rect">
            <a:avLst/>
          </a:prstGeom>
        </p:spPr>
      </p:pic>
      <p:sp>
        <p:nvSpPr>
          <p:cNvPr id="64" name="Oval 63"/>
          <p:cNvSpPr/>
          <p:nvPr/>
        </p:nvSpPr>
        <p:spPr>
          <a:xfrm>
            <a:off x="2567703" y="3976869"/>
            <a:ext cx="169817" cy="169817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65" name="Oval 64"/>
          <p:cNvSpPr/>
          <p:nvPr/>
        </p:nvSpPr>
        <p:spPr>
          <a:xfrm>
            <a:off x="2554980" y="4390102"/>
            <a:ext cx="169817" cy="169817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66" name="Oval 65"/>
          <p:cNvSpPr/>
          <p:nvPr/>
        </p:nvSpPr>
        <p:spPr>
          <a:xfrm>
            <a:off x="2541916" y="4767958"/>
            <a:ext cx="169817" cy="169817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67" name="Oval 66"/>
          <p:cNvSpPr/>
          <p:nvPr/>
        </p:nvSpPr>
        <p:spPr>
          <a:xfrm>
            <a:off x="2538345" y="5377314"/>
            <a:ext cx="169817" cy="169817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68" name="Oval 67"/>
          <p:cNvSpPr/>
          <p:nvPr/>
        </p:nvSpPr>
        <p:spPr>
          <a:xfrm>
            <a:off x="2538344" y="5793739"/>
            <a:ext cx="169817" cy="169817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0152501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1" cy="6858000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>
          <a:xfrm>
            <a:off x="10869" y="-1659"/>
            <a:ext cx="12192000" cy="6778158"/>
          </a:xfrm>
          <a:prstGeom prst="rect">
            <a:avLst/>
          </a:prstGeom>
          <a:solidFill>
            <a:srgbClr val="F2F2F2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grpSp>
        <p:nvGrpSpPr>
          <p:cNvPr id="14" name="Group 13"/>
          <p:cNvGrpSpPr/>
          <p:nvPr/>
        </p:nvGrpSpPr>
        <p:grpSpPr>
          <a:xfrm>
            <a:off x="10129866" y="6269793"/>
            <a:ext cx="2062134" cy="508365"/>
            <a:chOff x="10129866" y="6269793"/>
            <a:chExt cx="2062134" cy="508365"/>
          </a:xfrm>
        </p:grpSpPr>
        <p:sp>
          <p:nvSpPr>
            <p:cNvPr id="15" name="Rectangle 14"/>
            <p:cNvSpPr/>
            <p:nvPr/>
          </p:nvSpPr>
          <p:spPr>
            <a:xfrm>
              <a:off x="10304076" y="6334565"/>
              <a:ext cx="1887924" cy="378823"/>
            </a:xfrm>
            <a:prstGeom prst="rect">
              <a:avLst/>
            </a:prstGeom>
            <a:solidFill>
              <a:srgbClr val="F2F2F2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pic>
          <p:nvPicPr>
            <p:cNvPr id="16" name="Picture 15"/>
            <p:cNvPicPr>
              <a:picLocks noChangeAspect="1"/>
            </p:cNvPicPr>
            <p:nvPr/>
          </p:nvPicPr>
          <p:blipFill>
            <a:blip r:embed="rId3">
              <a:duotone>
                <a:prstClr val="black"/>
                <a:schemeClr val="accent4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>
              <a:off x="10638231" y="6434954"/>
              <a:ext cx="1397795" cy="178044"/>
            </a:xfrm>
            <a:prstGeom prst="rect">
              <a:avLst/>
            </a:prstGeom>
          </p:spPr>
        </p:pic>
        <p:pic>
          <p:nvPicPr>
            <p:cNvPr id="17" name="Picture 16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129866" y="6269793"/>
              <a:ext cx="508365" cy="508365"/>
            </a:xfrm>
            <a:prstGeom prst="rect">
              <a:avLst/>
            </a:prstGeom>
          </p:spPr>
        </p:pic>
      </p:grpSp>
      <p:pic>
        <p:nvPicPr>
          <p:cNvPr id="3" name="Picture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62541" y="86684"/>
            <a:ext cx="4779721" cy="1606732"/>
          </a:xfrm>
          <a:prstGeom prst="rect">
            <a:avLst/>
          </a:prstGeo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62541" y="85025"/>
            <a:ext cx="1187329" cy="1190977"/>
          </a:xfrm>
          <a:prstGeom prst="rect">
            <a:avLst/>
          </a:prstGeo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</p:pic>
      <p:cxnSp>
        <p:nvCxnSpPr>
          <p:cNvPr id="19" name="Straight Connector 18"/>
          <p:cNvCxnSpPr/>
          <p:nvPr/>
        </p:nvCxnSpPr>
        <p:spPr>
          <a:xfrm flipH="1">
            <a:off x="1176942" y="1058093"/>
            <a:ext cx="10859084" cy="0"/>
          </a:xfrm>
          <a:prstGeom prst="line">
            <a:avLst/>
          </a:prstGeom>
          <a:ln w="28575">
            <a:solidFill>
              <a:srgbClr val="EC5552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Picture 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597039" y="550970"/>
            <a:ext cx="2892018" cy="463781"/>
          </a:xfrm>
          <a:prstGeom prst="rect">
            <a:avLst/>
          </a:prstGeo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8646" y="2549810"/>
            <a:ext cx="2773080" cy="2724014"/>
          </a:xfrm>
          <a:prstGeom prst="rect">
            <a:avLst/>
          </a:prstGeo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</p:pic>
      <p:pic>
        <p:nvPicPr>
          <p:cNvPr id="40" name="Picture 39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86732" y="2549810"/>
            <a:ext cx="2773080" cy="2724014"/>
          </a:xfrm>
          <a:prstGeom prst="rect">
            <a:avLst/>
          </a:prstGeo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</p:pic>
      <p:pic>
        <p:nvPicPr>
          <p:cNvPr id="43" name="Picture 42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65151" y="2549810"/>
            <a:ext cx="2773080" cy="2724014"/>
          </a:xfrm>
          <a:prstGeom prst="rect">
            <a:avLst/>
          </a:prstGeo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286735" y="3539054"/>
            <a:ext cx="1216902" cy="61582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633867" y="3550052"/>
            <a:ext cx="1019566" cy="604822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8643240" y="3660019"/>
            <a:ext cx="1216902" cy="49485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7626175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51" t="5333" r="6475" b="1906"/>
          <a:stretch/>
        </p:blipFill>
        <p:spPr>
          <a:xfrm rot="5400000">
            <a:off x="2674535" y="-2674537"/>
            <a:ext cx="6842930" cy="12192003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454" y="221147"/>
            <a:ext cx="10868299" cy="6113418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95860" y="6334565"/>
            <a:ext cx="508365" cy="508365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472125" y="6606528"/>
            <a:ext cx="1397795" cy="178044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6">
            <a:grayscl/>
          </a:blip>
          <a:stretch>
            <a:fillRect/>
          </a:stretch>
        </p:blipFill>
        <p:spPr>
          <a:xfrm>
            <a:off x="242283" y="862161"/>
            <a:ext cx="1287356" cy="1191281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7">
            <a:grayscl/>
          </a:blip>
          <a:stretch>
            <a:fillRect/>
          </a:stretch>
        </p:blipFill>
        <p:spPr>
          <a:xfrm>
            <a:off x="10678289" y="4280278"/>
            <a:ext cx="1287356" cy="1191281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8" name="Freeform 37"/>
          <p:cNvSpPr/>
          <p:nvPr/>
        </p:nvSpPr>
        <p:spPr>
          <a:xfrm>
            <a:off x="-1" y="702092"/>
            <a:ext cx="9823270" cy="3746388"/>
          </a:xfrm>
          <a:custGeom>
            <a:avLst/>
            <a:gdLst>
              <a:gd name="connsiteX0" fmla="*/ 7763692 w 7763692"/>
              <a:gd name="connsiteY0" fmla="*/ 0 h 2349804"/>
              <a:gd name="connsiteX1" fmla="*/ 7763692 w 7763692"/>
              <a:gd name="connsiteY1" fmla="*/ 958008 h 2349804"/>
              <a:gd name="connsiteX2" fmla="*/ 0 w 7763692"/>
              <a:gd name="connsiteY2" fmla="*/ 2349804 h 2349804"/>
              <a:gd name="connsiteX3" fmla="*/ 0 w 7763692"/>
              <a:gd name="connsiteY3" fmla="*/ 1391797 h 2349804"/>
              <a:gd name="connsiteX4" fmla="*/ 7763692 w 7763692"/>
              <a:gd name="connsiteY4" fmla="*/ 0 h 23498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763692" h="2349804">
                <a:moveTo>
                  <a:pt x="7763692" y="0"/>
                </a:moveTo>
                <a:lnTo>
                  <a:pt x="7763692" y="958008"/>
                </a:lnTo>
                <a:lnTo>
                  <a:pt x="0" y="2349804"/>
                </a:lnTo>
                <a:lnTo>
                  <a:pt x="0" y="1391797"/>
                </a:lnTo>
                <a:lnTo>
                  <a:pt x="7763692" y="0"/>
                </a:lnTo>
                <a:close/>
              </a:path>
            </a:pathLst>
          </a:custGeom>
          <a:solidFill>
            <a:srgbClr val="D7CCB9">
              <a:alpha val="60000"/>
            </a:srgb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42" name="Freeform 41"/>
          <p:cNvSpPr/>
          <p:nvPr/>
        </p:nvSpPr>
        <p:spPr>
          <a:xfrm>
            <a:off x="2502901" y="2221330"/>
            <a:ext cx="9689100" cy="3695219"/>
          </a:xfrm>
          <a:custGeom>
            <a:avLst/>
            <a:gdLst>
              <a:gd name="connsiteX0" fmla="*/ 7763692 w 7763692"/>
              <a:gd name="connsiteY0" fmla="*/ 0 h 2349804"/>
              <a:gd name="connsiteX1" fmla="*/ 7763692 w 7763692"/>
              <a:gd name="connsiteY1" fmla="*/ 958008 h 2349804"/>
              <a:gd name="connsiteX2" fmla="*/ 0 w 7763692"/>
              <a:gd name="connsiteY2" fmla="*/ 2349804 h 2349804"/>
              <a:gd name="connsiteX3" fmla="*/ 0 w 7763692"/>
              <a:gd name="connsiteY3" fmla="*/ 1391797 h 2349804"/>
              <a:gd name="connsiteX4" fmla="*/ 7763692 w 7763692"/>
              <a:gd name="connsiteY4" fmla="*/ 0 h 23498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763692" h="2349804">
                <a:moveTo>
                  <a:pt x="7763692" y="0"/>
                </a:moveTo>
                <a:lnTo>
                  <a:pt x="7763692" y="958008"/>
                </a:lnTo>
                <a:lnTo>
                  <a:pt x="0" y="2349804"/>
                </a:lnTo>
                <a:lnTo>
                  <a:pt x="0" y="1391797"/>
                </a:lnTo>
                <a:lnTo>
                  <a:pt x="7763692" y="0"/>
                </a:lnTo>
                <a:close/>
              </a:path>
            </a:pathLst>
          </a:custGeom>
          <a:solidFill>
            <a:srgbClr val="D7CCB9">
              <a:alpha val="60000"/>
            </a:srgb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21261939">
            <a:off x="1456775" y="1920564"/>
            <a:ext cx="6291275" cy="166993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rot="21103732">
            <a:off x="5714037" y="3070561"/>
            <a:ext cx="5516437" cy="142685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2258476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1" cy="6858000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>
          <a:xfrm>
            <a:off x="10869" y="-1659"/>
            <a:ext cx="12192000" cy="6778158"/>
          </a:xfrm>
          <a:prstGeom prst="rect">
            <a:avLst/>
          </a:prstGeom>
          <a:solidFill>
            <a:srgbClr val="F2F2F2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grpSp>
        <p:nvGrpSpPr>
          <p:cNvPr id="14" name="Group 13"/>
          <p:cNvGrpSpPr/>
          <p:nvPr/>
        </p:nvGrpSpPr>
        <p:grpSpPr>
          <a:xfrm>
            <a:off x="10129866" y="6269793"/>
            <a:ext cx="2062134" cy="508365"/>
            <a:chOff x="10129866" y="6269793"/>
            <a:chExt cx="2062134" cy="508365"/>
          </a:xfrm>
        </p:grpSpPr>
        <p:sp>
          <p:nvSpPr>
            <p:cNvPr id="15" name="Rectangle 14"/>
            <p:cNvSpPr/>
            <p:nvPr/>
          </p:nvSpPr>
          <p:spPr>
            <a:xfrm>
              <a:off x="10304076" y="6334565"/>
              <a:ext cx="1887924" cy="378823"/>
            </a:xfrm>
            <a:prstGeom prst="rect">
              <a:avLst/>
            </a:prstGeom>
            <a:solidFill>
              <a:srgbClr val="F2F2F2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pic>
          <p:nvPicPr>
            <p:cNvPr id="16" name="Picture 15"/>
            <p:cNvPicPr>
              <a:picLocks noChangeAspect="1"/>
            </p:cNvPicPr>
            <p:nvPr/>
          </p:nvPicPr>
          <p:blipFill>
            <a:blip r:embed="rId3">
              <a:duotone>
                <a:prstClr val="black"/>
                <a:schemeClr val="accent4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>
              <a:off x="10638231" y="6434954"/>
              <a:ext cx="1397795" cy="178044"/>
            </a:xfrm>
            <a:prstGeom prst="rect">
              <a:avLst/>
            </a:prstGeom>
          </p:spPr>
        </p:pic>
        <p:pic>
          <p:nvPicPr>
            <p:cNvPr id="17" name="Picture 16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129866" y="6269793"/>
              <a:ext cx="508365" cy="508365"/>
            </a:xfrm>
            <a:prstGeom prst="rect">
              <a:avLst/>
            </a:prstGeom>
          </p:spPr>
        </p:pic>
      </p:grpSp>
      <p:pic>
        <p:nvPicPr>
          <p:cNvPr id="6" name="Picture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4130" y="117700"/>
            <a:ext cx="5645348" cy="1662913"/>
          </a:xfrm>
          <a:prstGeom prst="rect">
            <a:avLst/>
          </a:prstGeo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78189" y="188203"/>
            <a:ext cx="1141939" cy="1145447"/>
          </a:xfrm>
          <a:prstGeom prst="rect">
            <a:avLst/>
          </a:prstGeo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</p:pic>
      <p:cxnSp>
        <p:nvCxnSpPr>
          <p:cNvPr id="19" name="Straight Connector 18"/>
          <p:cNvCxnSpPr/>
          <p:nvPr/>
        </p:nvCxnSpPr>
        <p:spPr>
          <a:xfrm flipH="1">
            <a:off x="1176942" y="1058093"/>
            <a:ext cx="10859084" cy="0"/>
          </a:xfrm>
          <a:prstGeom prst="line">
            <a:avLst/>
          </a:prstGeom>
          <a:ln w="28575">
            <a:solidFill>
              <a:srgbClr val="64BED7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8" name="Picture 1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476103" y="630141"/>
            <a:ext cx="3609752" cy="41488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2877" y="1882902"/>
            <a:ext cx="8179884" cy="4506510"/>
          </a:xfrm>
          <a:prstGeom prst="rect">
            <a:avLst/>
          </a:prstGeo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741673" y="3090364"/>
            <a:ext cx="6580569" cy="20564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24525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1" cy="6858000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>
          <a:xfrm>
            <a:off x="10869" y="-1659"/>
            <a:ext cx="12192000" cy="6778158"/>
          </a:xfrm>
          <a:prstGeom prst="rect">
            <a:avLst/>
          </a:prstGeom>
          <a:solidFill>
            <a:srgbClr val="F2F2F2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grpSp>
        <p:nvGrpSpPr>
          <p:cNvPr id="14" name="Group 13"/>
          <p:cNvGrpSpPr/>
          <p:nvPr/>
        </p:nvGrpSpPr>
        <p:grpSpPr>
          <a:xfrm>
            <a:off x="10129866" y="6269793"/>
            <a:ext cx="2062134" cy="508365"/>
            <a:chOff x="10129866" y="6269793"/>
            <a:chExt cx="2062134" cy="508365"/>
          </a:xfrm>
        </p:grpSpPr>
        <p:sp>
          <p:nvSpPr>
            <p:cNvPr id="15" name="Rectangle 14"/>
            <p:cNvSpPr/>
            <p:nvPr/>
          </p:nvSpPr>
          <p:spPr>
            <a:xfrm>
              <a:off x="10304076" y="6334565"/>
              <a:ext cx="1887924" cy="378823"/>
            </a:xfrm>
            <a:prstGeom prst="rect">
              <a:avLst/>
            </a:prstGeom>
            <a:solidFill>
              <a:srgbClr val="F2F2F2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pic>
          <p:nvPicPr>
            <p:cNvPr id="16" name="Picture 15"/>
            <p:cNvPicPr>
              <a:picLocks noChangeAspect="1"/>
            </p:cNvPicPr>
            <p:nvPr/>
          </p:nvPicPr>
          <p:blipFill>
            <a:blip r:embed="rId3">
              <a:duotone>
                <a:prstClr val="black"/>
                <a:schemeClr val="accent4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>
              <a:off x="10638231" y="6434954"/>
              <a:ext cx="1397795" cy="178044"/>
            </a:xfrm>
            <a:prstGeom prst="rect">
              <a:avLst/>
            </a:prstGeom>
          </p:spPr>
        </p:pic>
        <p:pic>
          <p:nvPicPr>
            <p:cNvPr id="17" name="Picture 16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129866" y="6269793"/>
              <a:ext cx="508365" cy="508365"/>
            </a:xfrm>
            <a:prstGeom prst="rect">
              <a:avLst/>
            </a:prstGeom>
          </p:spPr>
        </p:pic>
      </p:grpSp>
      <p:sp>
        <p:nvSpPr>
          <p:cNvPr id="21" name="Rectangle 20"/>
          <p:cNvSpPr/>
          <p:nvPr/>
        </p:nvSpPr>
        <p:spPr>
          <a:xfrm>
            <a:off x="4287" y="471724"/>
            <a:ext cx="12183325" cy="934838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864796">
            <a:off x="806400" y="1105856"/>
            <a:ext cx="4590624" cy="2217316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680106" y="505922"/>
            <a:ext cx="7085646" cy="1071643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108806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1" cy="6858000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>
          <a:xfrm>
            <a:off x="10869" y="-1659"/>
            <a:ext cx="12192000" cy="6778158"/>
          </a:xfrm>
          <a:prstGeom prst="rect">
            <a:avLst/>
          </a:prstGeom>
          <a:solidFill>
            <a:srgbClr val="F2F2F2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grpSp>
        <p:nvGrpSpPr>
          <p:cNvPr id="14" name="Group 13"/>
          <p:cNvGrpSpPr/>
          <p:nvPr/>
        </p:nvGrpSpPr>
        <p:grpSpPr>
          <a:xfrm>
            <a:off x="10129866" y="6269793"/>
            <a:ext cx="2062134" cy="508365"/>
            <a:chOff x="10129866" y="6269793"/>
            <a:chExt cx="2062134" cy="508365"/>
          </a:xfrm>
        </p:grpSpPr>
        <p:sp>
          <p:nvSpPr>
            <p:cNvPr id="15" name="Rectangle 14"/>
            <p:cNvSpPr/>
            <p:nvPr/>
          </p:nvSpPr>
          <p:spPr>
            <a:xfrm>
              <a:off x="10304076" y="6334565"/>
              <a:ext cx="1887924" cy="378823"/>
            </a:xfrm>
            <a:prstGeom prst="rect">
              <a:avLst/>
            </a:prstGeom>
            <a:solidFill>
              <a:srgbClr val="F2F2F2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pic>
          <p:nvPicPr>
            <p:cNvPr id="16" name="Picture 15"/>
            <p:cNvPicPr>
              <a:picLocks noChangeAspect="1"/>
            </p:cNvPicPr>
            <p:nvPr/>
          </p:nvPicPr>
          <p:blipFill>
            <a:blip r:embed="rId3">
              <a:duotone>
                <a:prstClr val="black"/>
                <a:schemeClr val="accent4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>
              <a:off x="10638231" y="6434954"/>
              <a:ext cx="1397795" cy="178044"/>
            </a:xfrm>
            <a:prstGeom prst="rect">
              <a:avLst/>
            </a:prstGeom>
          </p:spPr>
        </p:pic>
        <p:pic>
          <p:nvPicPr>
            <p:cNvPr id="17" name="Picture 16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129866" y="6269793"/>
              <a:ext cx="508365" cy="508365"/>
            </a:xfrm>
            <a:prstGeom prst="rect">
              <a:avLst/>
            </a:prstGeom>
          </p:spPr>
        </p:pic>
      </p:grpSp>
      <p:pic>
        <p:nvPicPr>
          <p:cNvPr id="2" name="Picture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69" y="275026"/>
            <a:ext cx="5706079" cy="170776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18550" y="471414"/>
            <a:ext cx="3535888" cy="524206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246812" y="1038720"/>
            <a:ext cx="2483302" cy="306576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867" r="47310"/>
          <a:stretch/>
        </p:blipFill>
        <p:spPr>
          <a:xfrm>
            <a:off x="4586535" y="1701343"/>
            <a:ext cx="3732331" cy="3613836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495" b="51966"/>
          <a:stretch/>
        </p:blipFill>
        <p:spPr>
          <a:xfrm>
            <a:off x="7302300" y="854118"/>
            <a:ext cx="3081748" cy="2749509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441348" y="3033342"/>
            <a:ext cx="1921968" cy="1036688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8580987" y="1650521"/>
            <a:ext cx="995049" cy="888940"/>
          </a:xfrm>
          <a:prstGeom prst="rect">
            <a:avLst/>
          </a:prstGeom>
        </p:spPr>
      </p:pic>
      <p:sp>
        <p:nvSpPr>
          <p:cNvPr id="26" name="Rectangle 25"/>
          <p:cNvSpPr/>
          <p:nvPr/>
        </p:nvSpPr>
        <p:spPr>
          <a:xfrm>
            <a:off x="71502" y="2641001"/>
            <a:ext cx="4628880" cy="504281"/>
          </a:xfrm>
          <a:prstGeom prst="rect">
            <a:avLst/>
          </a:prstGeom>
          <a:solidFill>
            <a:srgbClr val="4D4D4D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41197" y="2694131"/>
            <a:ext cx="4207456" cy="356026"/>
          </a:xfrm>
          <a:prstGeom prst="rect">
            <a:avLst/>
          </a:prstGeom>
        </p:spPr>
      </p:pic>
      <p:sp>
        <p:nvSpPr>
          <p:cNvPr id="27" name="Rectangle 26"/>
          <p:cNvSpPr/>
          <p:nvPr/>
        </p:nvSpPr>
        <p:spPr>
          <a:xfrm>
            <a:off x="77091" y="3505280"/>
            <a:ext cx="4273584" cy="504281"/>
          </a:xfrm>
          <a:prstGeom prst="rect">
            <a:avLst/>
          </a:prstGeom>
          <a:solidFill>
            <a:srgbClr val="4D4D4D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28" name="Rectangle 27"/>
          <p:cNvSpPr/>
          <p:nvPr/>
        </p:nvSpPr>
        <p:spPr>
          <a:xfrm>
            <a:off x="71502" y="4272879"/>
            <a:ext cx="4628880" cy="504281"/>
          </a:xfrm>
          <a:prstGeom prst="rect">
            <a:avLst/>
          </a:prstGeom>
          <a:solidFill>
            <a:srgbClr val="4D4D4D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67220" y="3519786"/>
            <a:ext cx="3288839" cy="369905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41197" y="4268537"/>
            <a:ext cx="3807747" cy="366249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307193" y="5076367"/>
            <a:ext cx="4241460" cy="364021"/>
          </a:xfrm>
          <a:prstGeom prst="rect">
            <a:avLst/>
          </a:prstGeom>
        </p:spPr>
      </p:pic>
      <p:sp>
        <p:nvSpPr>
          <p:cNvPr id="29" name="Rectangle 28"/>
          <p:cNvSpPr/>
          <p:nvPr/>
        </p:nvSpPr>
        <p:spPr>
          <a:xfrm>
            <a:off x="71502" y="5063038"/>
            <a:ext cx="5369846" cy="504281"/>
          </a:xfrm>
          <a:prstGeom prst="rect">
            <a:avLst/>
          </a:prstGeom>
          <a:solidFill>
            <a:srgbClr val="4D4D4D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8213670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1" cy="6858000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>
          <a:xfrm>
            <a:off x="10869" y="-1659"/>
            <a:ext cx="12192000" cy="6778158"/>
          </a:xfrm>
          <a:prstGeom prst="rect">
            <a:avLst/>
          </a:prstGeom>
          <a:solidFill>
            <a:srgbClr val="F2F2F2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grpSp>
        <p:nvGrpSpPr>
          <p:cNvPr id="14" name="Group 13"/>
          <p:cNvGrpSpPr/>
          <p:nvPr/>
        </p:nvGrpSpPr>
        <p:grpSpPr>
          <a:xfrm>
            <a:off x="10129866" y="6269793"/>
            <a:ext cx="2062134" cy="508365"/>
            <a:chOff x="10129866" y="6269793"/>
            <a:chExt cx="2062134" cy="508365"/>
          </a:xfrm>
        </p:grpSpPr>
        <p:sp>
          <p:nvSpPr>
            <p:cNvPr id="15" name="Rectangle 14"/>
            <p:cNvSpPr/>
            <p:nvPr/>
          </p:nvSpPr>
          <p:spPr>
            <a:xfrm>
              <a:off x="10304076" y="6334565"/>
              <a:ext cx="1887924" cy="378823"/>
            </a:xfrm>
            <a:prstGeom prst="rect">
              <a:avLst/>
            </a:prstGeom>
            <a:solidFill>
              <a:srgbClr val="F2F2F2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pic>
          <p:nvPicPr>
            <p:cNvPr id="16" name="Picture 15"/>
            <p:cNvPicPr>
              <a:picLocks noChangeAspect="1"/>
            </p:cNvPicPr>
            <p:nvPr/>
          </p:nvPicPr>
          <p:blipFill>
            <a:blip r:embed="rId3">
              <a:duotone>
                <a:prstClr val="black"/>
                <a:schemeClr val="accent4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>
              <a:off x="10638231" y="6434954"/>
              <a:ext cx="1397795" cy="178044"/>
            </a:xfrm>
            <a:prstGeom prst="rect">
              <a:avLst/>
            </a:prstGeom>
          </p:spPr>
        </p:pic>
        <p:pic>
          <p:nvPicPr>
            <p:cNvPr id="17" name="Picture 16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129866" y="6269793"/>
              <a:ext cx="508365" cy="508365"/>
            </a:xfrm>
            <a:prstGeom prst="rect">
              <a:avLst/>
            </a:prstGeom>
          </p:spPr>
        </p:pic>
      </p:grpSp>
      <p:pic>
        <p:nvPicPr>
          <p:cNvPr id="2" name="Picture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69" y="275026"/>
            <a:ext cx="5706079" cy="170776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81165" y="457728"/>
            <a:ext cx="3899841" cy="900281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200131" y="1128909"/>
            <a:ext cx="8762658" cy="5619938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734901" y="4198111"/>
            <a:ext cx="1516367" cy="75673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976239" y="5061648"/>
            <a:ext cx="1534903" cy="35214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906210" y="1823651"/>
            <a:ext cx="725271" cy="318281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7550897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1" cy="6858000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>
          <a:xfrm>
            <a:off x="10869" y="-1659"/>
            <a:ext cx="12192000" cy="6778158"/>
          </a:xfrm>
          <a:prstGeom prst="rect">
            <a:avLst/>
          </a:prstGeom>
          <a:solidFill>
            <a:srgbClr val="F2F2F2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grpSp>
        <p:nvGrpSpPr>
          <p:cNvPr id="14" name="Group 13"/>
          <p:cNvGrpSpPr/>
          <p:nvPr/>
        </p:nvGrpSpPr>
        <p:grpSpPr>
          <a:xfrm>
            <a:off x="10129866" y="6269793"/>
            <a:ext cx="2062134" cy="508365"/>
            <a:chOff x="10129866" y="6269793"/>
            <a:chExt cx="2062134" cy="508365"/>
          </a:xfrm>
        </p:grpSpPr>
        <p:sp>
          <p:nvSpPr>
            <p:cNvPr id="15" name="Rectangle 14"/>
            <p:cNvSpPr/>
            <p:nvPr/>
          </p:nvSpPr>
          <p:spPr>
            <a:xfrm>
              <a:off x="10304076" y="6334565"/>
              <a:ext cx="1887924" cy="378823"/>
            </a:xfrm>
            <a:prstGeom prst="rect">
              <a:avLst/>
            </a:prstGeom>
            <a:solidFill>
              <a:srgbClr val="F2F2F2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pic>
          <p:nvPicPr>
            <p:cNvPr id="16" name="Picture 15"/>
            <p:cNvPicPr>
              <a:picLocks noChangeAspect="1"/>
            </p:cNvPicPr>
            <p:nvPr/>
          </p:nvPicPr>
          <p:blipFill>
            <a:blip r:embed="rId3">
              <a:duotone>
                <a:prstClr val="black"/>
                <a:schemeClr val="accent4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>
              <a:off x="10638231" y="6434954"/>
              <a:ext cx="1397795" cy="178044"/>
            </a:xfrm>
            <a:prstGeom prst="rect">
              <a:avLst/>
            </a:prstGeom>
          </p:spPr>
        </p:pic>
        <p:pic>
          <p:nvPicPr>
            <p:cNvPr id="17" name="Picture 16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129866" y="6269793"/>
              <a:ext cx="508365" cy="508365"/>
            </a:xfrm>
            <a:prstGeom prst="rect">
              <a:avLst/>
            </a:prstGeom>
          </p:spPr>
        </p:pic>
      </p:grpSp>
      <p:pic>
        <p:nvPicPr>
          <p:cNvPr id="2" name="Picture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69" y="275026"/>
            <a:ext cx="5095703" cy="152508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grpSp>
        <p:nvGrpSpPr>
          <p:cNvPr id="28" name="Group 27"/>
          <p:cNvGrpSpPr/>
          <p:nvPr/>
        </p:nvGrpSpPr>
        <p:grpSpPr>
          <a:xfrm>
            <a:off x="-48456" y="1933303"/>
            <a:ext cx="12240457" cy="4916695"/>
            <a:chOff x="-48456" y="1933303"/>
            <a:chExt cx="12240457" cy="4916695"/>
          </a:xfrm>
        </p:grpSpPr>
        <p:grpSp>
          <p:nvGrpSpPr>
            <p:cNvPr id="29" name="Group 28"/>
            <p:cNvGrpSpPr/>
            <p:nvPr/>
          </p:nvGrpSpPr>
          <p:grpSpPr>
            <a:xfrm>
              <a:off x="10129866" y="6269793"/>
              <a:ext cx="2062134" cy="508365"/>
              <a:chOff x="10129866" y="6269793"/>
              <a:chExt cx="2062134" cy="508365"/>
            </a:xfrm>
          </p:grpSpPr>
          <p:sp>
            <p:nvSpPr>
              <p:cNvPr id="39" name="Rectangle 38"/>
              <p:cNvSpPr/>
              <p:nvPr/>
            </p:nvSpPr>
            <p:spPr>
              <a:xfrm>
                <a:off x="10304076" y="6334565"/>
                <a:ext cx="1887924" cy="378823"/>
              </a:xfrm>
              <a:prstGeom prst="rect">
                <a:avLst/>
              </a:prstGeom>
              <a:solidFill>
                <a:srgbClr val="F2F2F2">
                  <a:alpha val="60000"/>
                </a:srgbClr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/>
              </a:p>
            </p:txBody>
          </p:sp>
          <p:pic>
            <p:nvPicPr>
              <p:cNvPr id="40" name="Picture 39"/>
              <p:cNvPicPr>
                <a:picLocks noChangeAspect="1"/>
              </p:cNvPicPr>
              <p:nvPr/>
            </p:nvPicPr>
            <p:blipFill>
              <a:blip r:embed="rId3">
                <a:duotone>
                  <a:prstClr val="black"/>
                  <a:schemeClr val="accent4">
                    <a:tint val="45000"/>
                    <a:satMod val="400000"/>
                  </a:schemeClr>
                </a:duotone>
              </a:blip>
              <a:stretch>
                <a:fillRect/>
              </a:stretch>
            </p:blipFill>
            <p:spPr>
              <a:xfrm>
                <a:off x="10638231" y="6434954"/>
                <a:ext cx="1397795" cy="178044"/>
              </a:xfrm>
              <a:prstGeom prst="rect">
                <a:avLst/>
              </a:prstGeom>
              <a:ln w="28575">
                <a:noFill/>
              </a:ln>
            </p:spPr>
          </p:pic>
          <p:pic>
            <p:nvPicPr>
              <p:cNvPr id="41" name="Picture 40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129866" y="6269793"/>
                <a:ext cx="508365" cy="508365"/>
              </a:xfrm>
              <a:prstGeom prst="rect">
                <a:avLst/>
              </a:prstGeom>
              <a:ln w="28575">
                <a:noFill/>
              </a:ln>
            </p:spPr>
          </p:pic>
        </p:grpSp>
        <p:cxnSp>
          <p:nvCxnSpPr>
            <p:cNvPr id="30" name="Straight Connector 29"/>
            <p:cNvCxnSpPr/>
            <p:nvPr/>
          </p:nvCxnSpPr>
          <p:spPr>
            <a:xfrm>
              <a:off x="4040833" y="1933303"/>
              <a:ext cx="0" cy="4916695"/>
            </a:xfrm>
            <a:prstGeom prst="line">
              <a:avLst/>
            </a:prstGeom>
            <a:ln w="28575">
              <a:solidFill>
                <a:srgbClr val="00538B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/>
            <p:cNvCxnSpPr/>
            <p:nvPr/>
          </p:nvCxnSpPr>
          <p:spPr>
            <a:xfrm flipH="1">
              <a:off x="0" y="1933303"/>
              <a:ext cx="12192001" cy="0"/>
            </a:xfrm>
            <a:prstGeom prst="line">
              <a:avLst/>
            </a:prstGeom>
            <a:ln w="28575">
              <a:solidFill>
                <a:srgbClr val="00538B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/>
            <p:cNvCxnSpPr/>
            <p:nvPr/>
          </p:nvCxnSpPr>
          <p:spPr>
            <a:xfrm flipH="1">
              <a:off x="-48456" y="4269260"/>
              <a:ext cx="12192001" cy="0"/>
            </a:xfrm>
            <a:prstGeom prst="line">
              <a:avLst/>
            </a:prstGeom>
            <a:ln w="28575">
              <a:solidFill>
                <a:srgbClr val="00538B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42" name="Straight Connector 41"/>
          <p:cNvCxnSpPr/>
          <p:nvPr/>
        </p:nvCxnSpPr>
        <p:spPr>
          <a:xfrm>
            <a:off x="7864900" y="1941305"/>
            <a:ext cx="0" cy="4916695"/>
          </a:xfrm>
          <a:prstGeom prst="line">
            <a:avLst/>
          </a:prstGeom>
          <a:ln w="28575">
            <a:solidFill>
              <a:srgbClr val="00538B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Picture 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36155" y="547075"/>
            <a:ext cx="3807672" cy="43650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41309" y="2885321"/>
            <a:ext cx="2710700" cy="436500"/>
          </a:xfrm>
          <a:prstGeom prst="rect">
            <a:avLst/>
          </a:prstGeom>
        </p:spPr>
      </p:pic>
      <p:pic>
        <p:nvPicPr>
          <p:cNvPr id="44" name="Picture 43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729658" y="2863783"/>
            <a:ext cx="2429658" cy="991219"/>
          </a:xfrm>
          <a:prstGeom prst="rect">
            <a:avLst/>
          </a:prstGeom>
        </p:spPr>
      </p:pic>
      <p:pic>
        <p:nvPicPr>
          <p:cNvPr id="45" name="Picture 44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778468" y="2939068"/>
            <a:ext cx="2529382" cy="900281"/>
          </a:xfrm>
          <a:prstGeom prst="rect">
            <a:avLst/>
          </a:prstGeom>
        </p:spPr>
      </p:pic>
      <p:pic>
        <p:nvPicPr>
          <p:cNvPr id="46" name="Picture 45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19672" y="5331261"/>
            <a:ext cx="2629107" cy="882094"/>
          </a:xfrm>
          <a:prstGeom prst="rect">
            <a:avLst/>
          </a:prstGeom>
        </p:spPr>
      </p:pic>
      <p:pic>
        <p:nvPicPr>
          <p:cNvPr id="47" name="Picture 46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4586768" y="5190607"/>
            <a:ext cx="2973611" cy="991219"/>
          </a:xfrm>
          <a:prstGeom prst="rect">
            <a:avLst/>
          </a:prstGeom>
        </p:spPr>
      </p:pic>
      <p:pic>
        <p:nvPicPr>
          <p:cNvPr id="48" name="Picture 47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8265963" y="5201909"/>
            <a:ext cx="3644486" cy="436500"/>
          </a:xfrm>
          <a:prstGeom prst="rect">
            <a:avLst/>
          </a:prstGeom>
        </p:spPr>
      </p:pic>
      <p:pic>
        <p:nvPicPr>
          <p:cNvPr id="49" name="Picture 48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920567">
            <a:off x="5346973" y="-47514"/>
            <a:ext cx="4590624" cy="2217316"/>
          </a:xfrm>
          <a:prstGeom prst="rect">
            <a:avLst/>
          </a:prstGeom>
        </p:spPr>
      </p:pic>
      <p:grpSp>
        <p:nvGrpSpPr>
          <p:cNvPr id="52" name="Group 51"/>
          <p:cNvGrpSpPr/>
          <p:nvPr/>
        </p:nvGrpSpPr>
        <p:grpSpPr>
          <a:xfrm rot="20935658">
            <a:off x="302673" y="1743049"/>
            <a:ext cx="677272" cy="677272"/>
            <a:chOff x="-1202145" y="2186511"/>
            <a:chExt cx="677272" cy="677272"/>
          </a:xfrm>
        </p:grpSpPr>
        <p:sp>
          <p:nvSpPr>
            <p:cNvPr id="50" name="Oval 49"/>
            <p:cNvSpPr/>
            <p:nvPr/>
          </p:nvSpPr>
          <p:spPr>
            <a:xfrm>
              <a:off x="-1202145" y="2186511"/>
              <a:ext cx="677272" cy="677272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sp>
          <p:nvSpPr>
            <p:cNvPr id="51" name="Freeform 5"/>
            <p:cNvSpPr>
              <a:spLocks/>
            </p:cNvSpPr>
            <p:nvPr/>
          </p:nvSpPr>
          <p:spPr bwMode="auto">
            <a:xfrm>
              <a:off x="-972343" y="2418915"/>
              <a:ext cx="153360" cy="212463"/>
            </a:xfrm>
            <a:custGeom>
              <a:avLst/>
              <a:gdLst>
                <a:gd name="T0" fmla="*/ 46 w 46"/>
                <a:gd name="T1" fmla="*/ 0 h 132"/>
                <a:gd name="T2" fmla="*/ 46 w 46"/>
                <a:gd name="T3" fmla="*/ 132 h 132"/>
                <a:gd name="T4" fmla="*/ 21 w 46"/>
                <a:gd name="T5" fmla="*/ 132 h 132"/>
                <a:gd name="T6" fmla="*/ 21 w 46"/>
                <a:gd name="T7" fmla="*/ 26 h 132"/>
                <a:gd name="T8" fmla="*/ 0 w 46"/>
                <a:gd name="T9" fmla="*/ 26 h 132"/>
                <a:gd name="T10" fmla="*/ 0 w 46"/>
                <a:gd name="T11" fmla="*/ 0 h 132"/>
                <a:gd name="T12" fmla="*/ 46 w 46"/>
                <a:gd name="T13" fmla="*/ 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32">
                  <a:moveTo>
                    <a:pt x="46" y="0"/>
                  </a:moveTo>
                  <a:lnTo>
                    <a:pt x="46" y="132"/>
                  </a:lnTo>
                  <a:lnTo>
                    <a:pt x="21" y="132"/>
                  </a:lnTo>
                  <a:lnTo>
                    <a:pt x="21" y="26"/>
                  </a:lnTo>
                  <a:lnTo>
                    <a:pt x="0" y="26"/>
                  </a:lnTo>
                  <a:lnTo>
                    <a:pt x="0" y="0"/>
                  </a:lnTo>
                  <a:lnTo>
                    <a:pt x="46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/>
            </a:p>
          </p:txBody>
        </p:sp>
      </p:grpSp>
      <p:grpSp>
        <p:nvGrpSpPr>
          <p:cNvPr id="57" name="Group 56"/>
          <p:cNvGrpSpPr/>
          <p:nvPr/>
        </p:nvGrpSpPr>
        <p:grpSpPr>
          <a:xfrm>
            <a:off x="4810507" y="1715294"/>
            <a:ext cx="677272" cy="677272"/>
            <a:chOff x="-1101934" y="2197759"/>
            <a:chExt cx="677272" cy="677272"/>
          </a:xfrm>
        </p:grpSpPr>
        <p:sp>
          <p:nvSpPr>
            <p:cNvPr id="55" name="Oval 54"/>
            <p:cNvSpPr/>
            <p:nvPr/>
          </p:nvSpPr>
          <p:spPr>
            <a:xfrm rot="20935658">
              <a:off x="-1101934" y="2197759"/>
              <a:ext cx="677272" cy="677272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sp>
          <p:nvSpPr>
            <p:cNvPr id="53" name="Freeform 6"/>
            <p:cNvSpPr>
              <a:spLocks/>
            </p:cNvSpPr>
            <p:nvPr/>
          </p:nvSpPr>
          <p:spPr bwMode="auto">
            <a:xfrm>
              <a:off x="-903936" y="2397563"/>
              <a:ext cx="252849" cy="277663"/>
            </a:xfrm>
            <a:custGeom>
              <a:avLst/>
              <a:gdLst>
                <a:gd name="T0" fmla="*/ 47 w 47"/>
                <a:gd name="T1" fmla="*/ 53 h 66"/>
                <a:gd name="T2" fmla="*/ 47 w 47"/>
                <a:gd name="T3" fmla="*/ 66 h 66"/>
                <a:gd name="T4" fmla="*/ 10 w 47"/>
                <a:gd name="T5" fmla="*/ 66 h 66"/>
                <a:gd name="T6" fmla="*/ 3 w 47"/>
                <a:gd name="T7" fmla="*/ 64 h 66"/>
                <a:gd name="T8" fmla="*/ 0 w 47"/>
                <a:gd name="T9" fmla="*/ 59 h 66"/>
                <a:gd name="T10" fmla="*/ 5 w 47"/>
                <a:gd name="T11" fmla="*/ 48 h 66"/>
                <a:gd name="T12" fmla="*/ 19 w 47"/>
                <a:gd name="T13" fmla="*/ 36 h 66"/>
                <a:gd name="T14" fmla="*/ 27 w 47"/>
                <a:gd name="T15" fmla="*/ 29 h 66"/>
                <a:gd name="T16" fmla="*/ 31 w 47"/>
                <a:gd name="T17" fmla="*/ 20 h 66"/>
                <a:gd name="T18" fmla="*/ 29 w 47"/>
                <a:gd name="T19" fmla="*/ 15 h 66"/>
                <a:gd name="T20" fmla="*/ 24 w 47"/>
                <a:gd name="T21" fmla="*/ 13 h 66"/>
                <a:gd name="T22" fmla="*/ 18 w 47"/>
                <a:gd name="T23" fmla="*/ 15 h 66"/>
                <a:gd name="T24" fmla="*/ 15 w 47"/>
                <a:gd name="T25" fmla="*/ 21 h 66"/>
                <a:gd name="T26" fmla="*/ 20 w 47"/>
                <a:gd name="T27" fmla="*/ 29 h 66"/>
                <a:gd name="T28" fmla="*/ 11 w 47"/>
                <a:gd name="T29" fmla="*/ 39 h 66"/>
                <a:gd name="T30" fmla="*/ 1 w 47"/>
                <a:gd name="T31" fmla="*/ 21 h 66"/>
                <a:gd name="T32" fmla="*/ 8 w 47"/>
                <a:gd name="T33" fmla="*/ 6 h 66"/>
                <a:gd name="T34" fmla="*/ 25 w 47"/>
                <a:gd name="T35" fmla="*/ 0 h 66"/>
                <a:gd name="T36" fmla="*/ 26 w 47"/>
                <a:gd name="T37" fmla="*/ 0 h 66"/>
                <a:gd name="T38" fmla="*/ 40 w 47"/>
                <a:gd name="T39" fmla="*/ 7 h 66"/>
                <a:gd name="T40" fmla="*/ 45 w 47"/>
                <a:gd name="T41" fmla="*/ 21 h 66"/>
                <a:gd name="T42" fmla="*/ 44 w 47"/>
                <a:gd name="T43" fmla="*/ 28 h 66"/>
                <a:gd name="T44" fmla="*/ 41 w 47"/>
                <a:gd name="T45" fmla="*/ 33 h 66"/>
                <a:gd name="T46" fmla="*/ 19 w 47"/>
                <a:gd name="T47" fmla="*/ 53 h 66"/>
                <a:gd name="T48" fmla="*/ 47 w 47"/>
                <a:gd name="T49" fmla="*/ 53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7" h="66">
                  <a:moveTo>
                    <a:pt x="47" y="53"/>
                  </a:moveTo>
                  <a:cubicBezTo>
                    <a:pt x="47" y="66"/>
                    <a:pt x="47" y="66"/>
                    <a:pt x="47" y="66"/>
                  </a:cubicBezTo>
                  <a:cubicBezTo>
                    <a:pt x="10" y="66"/>
                    <a:pt x="10" y="66"/>
                    <a:pt x="10" y="66"/>
                  </a:cubicBezTo>
                  <a:cubicBezTo>
                    <a:pt x="7" y="66"/>
                    <a:pt x="5" y="65"/>
                    <a:pt x="3" y="64"/>
                  </a:cubicBezTo>
                  <a:cubicBezTo>
                    <a:pt x="1" y="63"/>
                    <a:pt x="0" y="61"/>
                    <a:pt x="0" y="59"/>
                  </a:cubicBezTo>
                  <a:cubicBezTo>
                    <a:pt x="0" y="56"/>
                    <a:pt x="1" y="53"/>
                    <a:pt x="5" y="48"/>
                  </a:cubicBezTo>
                  <a:cubicBezTo>
                    <a:pt x="8" y="45"/>
                    <a:pt x="13" y="41"/>
                    <a:pt x="19" y="36"/>
                  </a:cubicBezTo>
                  <a:cubicBezTo>
                    <a:pt x="21" y="34"/>
                    <a:pt x="24" y="32"/>
                    <a:pt x="27" y="29"/>
                  </a:cubicBezTo>
                  <a:cubicBezTo>
                    <a:pt x="30" y="26"/>
                    <a:pt x="31" y="23"/>
                    <a:pt x="31" y="20"/>
                  </a:cubicBezTo>
                  <a:cubicBezTo>
                    <a:pt x="31" y="18"/>
                    <a:pt x="31" y="17"/>
                    <a:pt x="29" y="15"/>
                  </a:cubicBezTo>
                  <a:cubicBezTo>
                    <a:pt x="28" y="14"/>
                    <a:pt x="26" y="13"/>
                    <a:pt x="24" y="13"/>
                  </a:cubicBezTo>
                  <a:cubicBezTo>
                    <a:pt x="22" y="13"/>
                    <a:pt x="20" y="14"/>
                    <a:pt x="18" y="15"/>
                  </a:cubicBezTo>
                  <a:cubicBezTo>
                    <a:pt x="16" y="16"/>
                    <a:pt x="15" y="18"/>
                    <a:pt x="15" y="21"/>
                  </a:cubicBezTo>
                  <a:cubicBezTo>
                    <a:pt x="15" y="23"/>
                    <a:pt x="17" y="26"/>
                    <a:pt x="20" y="29"/>
                  </a:cubicBezTo>
                  <a:cubicBezTo>
                    <a:pt x="11" y="39"/>
                    <a:pt x="11" y="39"/>
                    <a:pt x="11" y="39"/>
                  </a:cubicBezTo>
                  <a:cubicBezTo>
                    <a:pt x="4" y="34"/>
                    <a:pt x="1" y="28"/>
                    <a:pt x="1" y="21"/>
                  </a:cubicBezTo>
                  <a:cubicBezTo>
                    <a:pt x="1" y="15"/>
                    <a:pt x="3" y="10"/>
                    <a:pt x="8" y="6"/>
                  </a:cubicBezTo>
                  <a:cubicBezTo>
                    <a:pt x="13" y="2"/>
                    <a:pt x="18" y="0"/>
                    <a:pt x="25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32" y="0"/>
                    <a:pt x="37" y="2"/>
                    <a:pt x="40" y="7"/>
                  </a:cubicBezTo>
                  <a:cubicBezTo>
                    <a:pt x="43" y="11"/>
                    <a:pt x="45" y="16"/>
                    <a:pt x="45" y="21"/>
                  </a:cubicBezTo>
                  <a:cubicBezTo>
                    <a:pt x="45" y="24"/>
                    <a:pt x="44" y="26"/>
                    <a:pt x="44" y="28"/>
                  </a:cubicBezTo>
                  <a:cubicBezTo>
                    <a:pt x="43" y="30"/>
                    <a:pt x="42" y="32"/>
                    <a:pt x="41" y="33"/>
                  </a:cubicBezTo>
                  <a:cubicBezTo>
                    <a:pt x="19" y="53"/>
                    <a:pt x="19" y="53"/>
                    <a:pt x="19" y="53"/>
                  </a:cubicBezTo>
                  <a:lnTo>
                    <a:pt x="47" y="53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/>
            </a:p>
          </p:txBody>
        </p:sp>
      </p:grpSp>
      <p:grpSp>
        <p:nvGrpSpPr>
          <p:cNvPr id="71" name="Group 70"/>
          <p:cNvGrpSpPr/>
          <p:nvPr/>
        </p:nvGrpSpPr>
        <p:grpSpPr>
          <a:xfrm rot="593628">
            <a:off x="9948781" y="1576462"/>
            <a:ext cx="677272" cy="677272"/>
            <a:chOff x="-947473" y="1983962"/>
            <a:chExt cx="677272" cy="677272"/>
          </a:xfrm>
        </p:grpSpPr>
        <p:sp>
          <p:nvSpPr>
            <p:cNvPr id="59" name="Oval 58"/>
            <p:cNvSpPr/>
            <p:nvPr/>
          </p:nvSpPr>
          <p:spPr>
            <a:xfrm rot="20935658">
              <a:off x="-947473" y="1983962"/>
              <a:ext cx="677272" cy="677272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sp>
          <p:nvSpPr>
            <p:cNvPr id="70" name="Freeform 7"/>
            <p:cNvSpPr>
              <a:spLocks/>
            </p:cNvSpPr>
            <p:nvPr/>
          </p:nvSpPr>
          <p:spPr bwMode="auto">
            <a:xfrm>
              <a:off x="-712868" y="2182311"/>
              <a:ext cx="196309" cy="240623"/>
            </a:xfrm>
            <a:custGeom>
              <a:avLst/>
              <a:gdLst>
                <a:gd name="T0" fmla="*/ 0 w 45"/>
                <a:gd name="T1" fmla="*/ 0 h 66"/>
                <a:gd name="T2" fmla="*/ 31 w 45"/>
                <a:gd name="T3" fmla="*/ 0 h 66"/>
                <a:gd name="T4" fmla="*/ 39 w 45"/>
                <a:gd name="T5" fmla="*/ 3 h 66"/>
                <a:gd name="T6" fmla="*/ 42 w 45"/>
                <a:gd name="T7" fmla="*/ 11 h 66"/>
                <a:gd name="T8" fmla="*/ 40 w 45"/>
                <a:gd name="T9" fmla="*/ 17 h 66"/>
                <a:gd name="T10" fmla="*/ 32 w 45"/>
                <a:gd name="T11" fmla="*/ 23 h 66"/>
                <a:gd name="T12" fmla="*/ 28 w 45"/>
                <a:gd name="T13" fmla="*/ 27 h 66"/>
                <a:gd name="T14" fmla="*/ 45 w 45"/>
                <a:gd name="T15" fmla="*/ 48 h 66"/>
                <a:gd name="T16" fmla="*/ 37 w 45"/>
                <a:gd name="T17" fmla="*/ 62 h 66"/>
                <a:gd name="T18" fmla="*/ 21 w 45"/>
                <a:gd name="T19" fmla="*/ 66 h 66"/>
                <a:gd name="T20" fmla="*/ 0 w 45"/>
                <a:gd name="T21" fmla="*/ 66 h 66"/>
                <a:gd name="T22" fmla="*/ 0 w 45"/>
                <a:gd name="T23" fmla="*/ 52 h 66"/>
                <a:gd name="T24" fmla="*/ 22 w 45"/>
                <a:gd name="T25" fmla="*/ 52 h 66"/>
                <a:gd name="T26" fmla="*/ 27 w 45"/>
                <a:gd name="T27" fmla="*/ 50 h 66"/>
                <a:gd name="T28" fmla="*/ 29 w 45"/>
                <a:gd name="T29" fmla="*/ 45 h 66"/>
                <a:gd name="T30" fmla="*/ 26 w 45"/>
                <a:gd name="T31" fmla="*/ 39 h 66"/>
                <a:gd name="T32" fmla="*/ 20 w 45"/>
                <a:gd name="T33" fmla="*/ 37 h 66"/>
                <a:gd name="T34" fmla="*/ 6 w 45"/>
                <a:gd name="T35" fmla="*/ 37 h 66"/>
                <a:gd name="T36" fmla="*/ 6 w 45"/>
                <a:gd name="T37" fmla="*/ 29 h 66"/>
                <a:gd name="T38" fmla="*/ 26 w 45"/>
                <a:gd name="T39" fmla="*/ 12 h 66"/>
                <a:gd name="T40" fmla="*/ 0 w 45"/>
                <a:gd name="T41" fmla="*/ 12 h 66"/>
                <a:gd name="T42" fmla="*/ 0 w 45"/>
                <a:gd name="T43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5" h="66">
                  <a:moveTo>
                    <a:pt x="0" y="0"/>
                  </a:moveTo>
                  <a:cubicBezTo>
                    <a:pt x="31" y="0"/>
                    <a:pt x="31" y="0"/>
                    <a:pt x="31" y="0"/>
                  </a:cubicBezTo>
                  <a:cubicBezTo>
                    <a:pt x="34" y="0"/>
                    <a:pt x="37" y="1"/>
                    <a:pt x="39" y="3"/>
                  </a:cubicBezTo>
                  <a:cubicBezTo>
                    <a:pt x="41" y="5"/>
                    <a:pt x="42" y="7"/>
                    <a:pt x="42" y="11"/>
                  </a:cubicBezTo>
                  <a:cubicBezTo>
                    <a:pt x="42" y="14"/>
                    <a:pt x="41" y="16"/>
                    <a:pt x="40" y="17"/>
                  </a:cubicBezTo>
                  <a:cubicBezTo>
                    <a:pt x="38" y="18"/>
                    <a:pt x="36" y="20"/>
                    <a:pt x="32" y="23"/>
                  </a:cubicBezTo>
                  <a:cubicBezTo>
                    <a:pt x="31" y="25"/>
                    <a:pt x="29" y="26"/>
                    <a:pt x="28" y="27"/>
                  </a:cubicBezTo>
                  <a:cubicBezTo>
                    <a:pt x="39" y="28"/>
                    <a:pt x="45" y="35"/>
                    <a:pt x="45" y="48"/>
                  </a:cubicBezTo>
                  <a:cubicBezTo>
                    <a:pt x="45" y="54"/>
                    <a:pt x="42" y="58"/>
                    <a:pt x="37" y="62"/>
                  </a:cubicBezTo>
                  <a:cubicBezTo>
                    <a:pt x="33" y="64"/>
                    <a:pt x="27" y="66"/>
                    <a:pt x="21" y="66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22" y="52"/>
                    <a:pt x="22" y="52"/>
                    <a:pt x="22" y="52"/>
                  </a:cubicBezTo>
                  <a:cubicBezTo>
                    <a:pt x="24" y="52"/>
                    <a:pt x="26" y="51"/>
                    <a:pt x="27" y="50"/>
                  </a:cubicBezTo>
                  <a:cubicBezTo>
                    <a:pt x="29" y="48"/>
                    <a:pt x="29" y="47"/>
                    <a:pt x="29" y="45"/>
                  </a:cubicBezTo>
                  <a:cubicBezTo>
                    <a:pt x="29" y="42"/>
                    <a:pt x="28" y="40"/>
                    <a:pt x="26" y="39"/>
                  </a:cubicBezTo>
                  <a:cubicBezTo>
                    <a:pt x="25" y="37"/>
                    <a:pt x="23" y="37"/>
                    <a:pt x="20" y="37"/>
                  </a:cubicBezTo>
                  <a:cubicBezTo>
                    <a:pt x="6" y="37"/>
                    <a:pt x="6" y="37"/>
                    <a:pt x="6" y="37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26" y="12"/>
                    <a:pt x="26" y="12"/>
                    <a:pt x="26" y="12"/>
                  </a:cubicBezTo>
                  <a:cubicBezTo>
                    <a:pt x="0" y="12"/>
                    <a:pt x="0" y="12"/>
                    <a:pt x="0" y="1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/>
            </a:p>
          </p:txBody>
        </p:sp>
      </p:grpSp>
      <p:grpSp>
        <p:nvGrpSpPr>
          <p:cNvPr id="73" name="Group 72"/>
          <p:cNvGrpSpPr/>
          <p:nvPr/>
        </p:nvGrpSpPr>
        <p:grpSpPr>
          <a:xfrm>
            <a:off x="1606250" y="3971016"/>
            <a:ext cx="677272" cy="677272"/>
            <a:chOff x="-1376396" y="2983185"/>
            <a:chExt cx="677272" cy="677272"/>
          </a:xfrm>
        </p:grpSpPr>
        <p:sp>
          <p:nvSpPr>
            <p:cNvPr id="62" name="Oval 61"/>
            <p:cNvSpPr/>
            <p:nvPr/>
          </p:nvSpPr>
          <p:spPr>
            <a:xfrm rot="20935658">
              <a:off x="-1376396" y="2983185"/>
              <a:ext cx="677272" cy="677272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sp>
          <p:nvSpPr>
            <p:cNvPr id="72" name="Freeform 8"/>
            <p:cNvSpPr>
              <a:spLocks/>
            </p:cNvSpPr>
            <p:nvPr/>
          </p:nvSpPr>
          <p:spPr bwMode="auto">
            <a:xfrm>
              <a:off x="-1156863" y="3188216"/>
              <a:ext cx="241606" cy="267210"/>
            </a:xfrm>
            <a:custGeom>
              <a:avLst/>
              <a:gdLst>
                <a:gd name="T0" fmla="*/ 42 w 49"/>
                <a:gd name="T1" fmla="*/ 0 h 67"/>
                <a:gd name="T2" fmla="*/ 42 w 49"/>
                <a:gd name="T3" fmla="*/ 39 h 67"/>
                <a:gd name="T4" fmla="*/ 49 w 49"/>
                <a:gd name="T5" fmla="*/ 39 h 67"/>
                <a:gd name="T6" fmla="*/ 49 w 49"/>
                <a:gd name="T7" fmla="*/ 53 h 67"/>
                <a:gd name="T8" fmla="*/ 42 w 49"/>
                <a:gd name="T9" fmla="*/ 53 h 67"/>
                <a:gd name="T10" fmla="*/ 42 w 49"/>
                <a:gd name="T11" fmla="*/ 67 h 67"/>
                <a:gd name="T12" fmla="*/ 29 w 49"/>
                <a:gd name="T13" fmla="*/ 67 h 67"/>
                <a:gd name="T14" fmla="*/ 29 w 49"/>
                <a:gd name="T15" fmla="*/ 53 h 67"/>
                <a:gd name="T16" fmla="*/ 7 w 49"/>
                <a:gd name="T17" fmla="*/ 53 h 67"/>
                <a:gd name="T18" fmla="*/ 2 w 49"/>
                <a:gd name="T19" fmla="*/ 49 h 67"/>
                <a:gd name="T20" fmla="*/ 0 w 49"/>
                <a:gd name="T21" fmla="*/ 42 h 67"/>
                <a:gd name="T22" fmla="*/ 2 w 49"/>
                <a:gd name="T23" fmla="*/ 35 h 67"/>
                <a:gd name="T24" fmla="*/ 24 w 49"/>
                <a:gd name="T25" fmla="*/ 1 h 67"/>
                <a:gd name="T26" fmla="*/ 38 w 49"/>
                <a:gd name="T27" fmla="*/ 1 h 67"/>
                <a:gd name="T28" fmla="*/ 14 w 49"/>
                <a:gd name="T29" fmla="*/ 39 h 67"/>
                <a:gd name="T30" fmla="*/ 29 w 49"/>
                <a:gd name="T31" fmla="*/ 39 h 67"/>
                <a:gd name="T32" fmla="*/ 29 w 49"/>
                <a:gd name="T33" fmla="*/ 21 h 67"/>
                <a:gd name="T34" fmla="*/ 42 w 49"/>
                <a:gd name="T35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9" h="67">
                  <a:moveTo>
                    <a:pt x="42" y="0"/>
                  </a:moveTo>
                  <a:cubicBezTo>
                    <a:pt x="42" y="39"/>
                    <a:pt x="42" y="39"/>
                    <a:pt x="42" y="39"/>
                  </a:cubicBezTo>
                  <a:cubicBezTo>
                    <a:pt x="49" y="39"/>
                    <a:pt x="49" y="39"/>
                    <a:pt x="49" y="39"/>
                  </a:cubicBezTo>
                  <a:cubicBezTo>
                    <a:pt x="49" y="53"/>
                    <a:pt x="49" y="53"/>
                    <a:pt x="49" y="53"/>
                  </a:cubicBezTo>
                  <a:cubicBezTo>
                    <a:pt x="42" y="53"/>
                    <a:pt x="42" y="53"/>
                    <a:pt x="42" y="53"/>
                  </a:cubicBezTo>
                  <a:cubicBezTo>
                    <a:pt x="42" y="67"/>
                    <a:pt x="42" y="67"/>
                    <a:pt x="42" y="67"/>
                  </a:cubicBezTo>
                  <a:cubicBezTo>
                    <a:pt x="29" y="67"/>
                    <a:pt x="29" y="67"/>
                    <a:pt x="29" y="67"/>
                  </a:cubicBezTo>
                  <a:cubicBezTo>
                    <a:pt x="29" y="53"/>
                    <a:pt x="29" y="53"/>
                    <a:pt x="29" y="53"/>
                  </a:cubicBezTo>
                  <a:cubicBezTo>
                    <a:pt x="7" y="53"/>
                    <a:pt x="7" y="53"/>
                    <a:pt x="7" y="53"/>
                  </a:cubicBezTo>
                  <a:cubicBezTo>
                    <a:pt x="5" y="53"/>
                    <a:pt x="3" y="51"/>
                    <a:pt x="2" y="49"/>
                  </a:cubicBezTo>
                  <a:cubicBezTo>
                    <a:pt x="0" y="47"/>
                    <a:pt x="0" y="44"/>
                    <a:pt x="0" y="42"/>
                  </a:cubicBezTo>
                  <a:cubicBezTo>
                    <a:pt x="0" y="40"/>
                    <a:pt x="0" y="38"/>
                    <a:pt x="2" y="35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38" y="1"/>
                    <a:pt x="38" y="1"/>
                    <a:pt x="38" y="1"/>
                  </a:cubicBezTo>
                  <a:cubicBezTo>
                    <a:pt x="14" y="39"/>
                    <a:pt x="14" y="39"/>
                    <a:pt x="14" y="39"/>
                  </a:cubicBezTo>
                  <a:cubicBezTo>
                    <a:pt x="29" y="39"/>
                    <a:pt x="29" y="39"/>
                    <a:pt x="29" y="39"/>
                  </a:cubicBezTo>
                  <a:cubicBezTo>
                    <a:pt x="29" y="21"/>
                    <a:pt x="29" y="21"/>
                    <a:pt x="29" y="21"/>
                  </a:cubicBezTo>
                  <a:lnTo>
                    <a:pt x="42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/>
            </a:p>
          </p:txBody>
        </p:sp>
      </p:grpSp>
      <p:grpSp>
        <p:nvGrpSpPr>
          <p:cNvPr id="75" name="Group 74"/>
          <p:cNvGrpSpPr/>
          <p:nvPr/>
        </p:nvGrpSpPr>
        <p:grpSpPr>
          <a:xfrm rot="21260981">
            <a:off x="5708908" y="4025937"/>
            <a:ext cx="677272" cy="677272"/>
            <a:chOff x="-1138672" y="4049942"/>
            <a:chExt cx="677272" cy="677272"/>
          </a:xfrm>
        </p:grpSpPr>
        <p:sp>
          <p:nvSpPr>
            <p:cNvPr id="65" name="Oval 64"/>
            <p:cNvSpPr/>
            <p:nvPr/>
          </p:nvSpPr>
          <p:spPr>
            <a:xfrm rot="20935658">
              <a:off x="-1138672" y="4049942"/>
              <a:ext cx="677272" cy="677272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sp>
          <p:nvSpPr>
            <p:cNvPr id="74" name="Freeform 9"/>
            <p:cNvSpPr>
              <a:spLocks/>
            </p:cNvSpPr>
            <p:nvPr/>
          </p:nvSpPr>
          <p:spPr bwMode="auto">
            <a:xfrm>
              <a:off x="-921912" y="4250921"/>
              <a:ext cx="243957" cy="275314"/>
            </a:xfrm>
            <a:custGeom>
              <a:avLst/>
              <a:gdLst>
                <a:gd name="T0" fmla="*/ 40 w 44"/>
                <a:gd name="T1" fmla="*/ 0 h 66"/>
                <a:gd name="T2" fmla="*/ 40 w 44"/>
                <a:gd name="T3" fmla="*/ 12 h 66"/>
                <a:gd name="T4" fmla="*/ 17 w 44"/>
                <a:gd name="T5" fmla="*/ 12 h 66"/>
                <a:gd name="T6" fmla="*/ 17 w 44"/>
                <a:gd name="T7" fmla="*/ 23 h 66"/>
                <a:gd name="T8" fmla="*/ 25 w 44"/>
                <a:gd name="T9" fmla="*/ 23 h 66"/>
                <a:gd name="T10" fmla="*/ 39 w 44"/>
                <a:gd name="T11" fmla="*/ 30 h 66"/>
                <a:gd name="T12" fmla="*/ 44 w 44"/>
                <a:gd name="T13" fmla="*/ 45 h 66"/>
                <a:gd name="T14" fmla="*/ 37 w 44"/>
                <a:gd name="T15" fmla="*/ 60 h 66"/>
                <a:gd name="T16" fmla="*/ 21 w 44"/>
                <a:gd name="T17" fmla="*/ 66 h 66"/>
                <a:gd name="T18" fmla="*/ 0 w 44"/>
                <a:gd name="T19" fmla="*/ 66 h 66"/>
                <a:gd name="T20" fmla="*/ 0 w 44"/>
                <a:gd name="T21" fmla="*/ 53 h 66"/>
                <a:gd name="T22" fmla="*/ 20 w 44"/>
                <a:gd name="T23" fmla="*/ 53 h 66"/>
                <a:gd name="T24" fmla="*/ 26 w 44"/>
                <a:gd name="T25" fmla="*/ 50 h 66"/>
                <a:gd name="T26" fmla="*/ 29 w 44"/>
                <a:gd name="T27" fmla="*/ 44 h 66"/>
                <a:gd name="T28" fmla="*/ 22 w 44"/>
                <a:gd name="T29" fmla="*/ 36 h 66"/>
                <a:gd name="T30" fmla="*/ 3 w 44"/>
                <a:gd name="T31" fmla="*/ 36 h 66"/>
                <a:gd name="T32" fmla="*/ 3 w 44"/>
                <a:gd name="T33" fmla="*/ 0 h 66"/>
                <a:gd name="T34" fmla="*/ 40 w 44"/>
                <a:gd name="T35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4" h="66">
                  <a:moveTo>
                    <a:pt x="40" y="0"/>
                  </a:moveTo>
                  <a:cubicBezTo>
                    <a:pt x="40" y="12"/>
                    <a:pt x="40" y="12"/>
                    <a:pt x="40" y="12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25" y="23"/>
                    <a:pt x="25" y="23"/>
                    <a:pt x="25" y="23"/>
                  </a:cubicBezTo>
                  <a:cubicBezTo>
                    <a:pt x="31" y="23"/>
                    <a:pt x="36" y="25"/>
                    <a:pt x="39" y="30"/>
                  </a:cubicBezTo>
                  <a:cubicBezTo>
                    <a:pt x="42" y="33"/>
                    <a:pt x="44" y="39"/>
                    <a:pt x="44" y="45"/>
                  </a:cubicBezTo>
                  <a:cubicBezTo>
                    <a:pt x="44" y="51"/>
                    <a:pt x="41" y="56"/>
                    <a:pt x="37" y="60"/>
                  </a:cubicBezTo>
                  <a:cubicBezTo>
                    <a:pt x="33" y="64"/>
                    <a:pt x="27" y="66"/>
                    <a:pt x="21" y="66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20" y="53"/>
                    <a:pt x="20" y="53"/>
                    <a:pt x="20" y="53"/>
                  </a:cubicBezTo>
                  <a:cubicBezTo>
                    <a:pt x="23" y="53"/>
                    <a:pt x="25" y="52"/>
                    <a:pt x="26" y="50"/>
                  </a:cubicBezTo>
                  <a:cubicBezTo>
                    <a:pt x="28" y="49"/>
                    <a:pt x="29" y="47"/>
                    <a:pt x="29" y="44"/>
                  </a:cubicBezTo>
                  <a:cubicBezTo>
                    <a:pt x="29" y="39"/>
                    <a:pt x="26" y="36"/>
                    <a:pt x="22" y="36"/>
                  </a:cubicBezTo>
                  <a:cubicBezTo>
                    <a:pt x="3" y="36"/>
                    <a:pt x="3" y="36"/>
                    <a:pt x="3" y="36"/>
                  </a:cubicBezTo>
                  <a:cubicBezTo>
                    <a:pt x="3" y="0"/>
                    <a:pt x="3" y="0"/>
                    <a:pt x="3" y="0"/>
                  </a:cubicBezTo>
                  <a:lnTo>
                    <a:pt x="40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/>
            </a:p>
          </p:txBody>
        </p:sp>
      </p:grpSp>
      <p:grpSp>
        <p:nvGrpSpPr>
          <p:cNvPr id="77" name="Group 76"/>
          <p:cNvGrpSpPr/>
          <p:nvPr/>
        </p:nvGrpSpPr>
        <p:grpSpPr>
          <a:xfrm rot="388560">
            <a:off x="9725156" y="4145588"/>
            <a:ext cx="677272" cy="677272"/>
            <a:chOff x="-1032935" y="5389992"/>
            <a:chExt cx="677272" cy="677272"/>
          </a:xfrm>
        </p:grpSpPr>
        <p:sp>
          <p:nvSpPr>
            <p:cNvPr id="68" name="Oval 67"/>
            <p:cNvSpPr/>
            <p:nvPr/>
          </p:nvSpPr>
          <p:spPr>
            <a:xfrm rot="20935658">
              <a:off x="-1032935" y="5389992"/>
              <a:ext cx="677272" cy="677272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sp>
          <p:nvSpPr>
            <p:cNvPr id="76" name="Freeform 10"/>
            <p:cNvSpPr>
              <a:spLocks/>
            </p:cNvSpPr>
            <p:nvPr/>
          </p:nvSpPr>
          <p:spPr bwMode="auto">
            <a:xfrm>
              <a:off x="-832756" y="5590971"/>
              <a:ext cx="260807" cy="275314"/>
            </a:xfrm>
            <a:custGeom>
              <a:avLst/>
              <a:gdLst>
                <a:gd name="T0" fmla="*/ 22 w 48"/>
                <a:gd name="T1" fmla="*/ 0 h 66"/>
                <a:gd name="T2" fmla="*/ 38 w 48"/>
                <a:gd name="T3" fmla="*/ 0 h 66"/>
                <a:gd name="T4" fmla="*/ 17 w 48"/>
                <a:gd name="T5" fmla="*/ 37 h 66"/>
                <a:gd name="T6" fmla="*/ 15 w 48"/>
                <a:gd name="T7" fmla="*/ 41 h 66"/>
                <a:gd name="T8" fmla="*/ 15 w 48"/>
                <a:gd name="T9" fmla="*/ 43 h 66"/>
                <a:gd name="T10" fmla="*/ 19 w 48"/>
                <a:gd name="T11" fmla="*/ 51 h 66"/>
                <a:gd name="T12" fmla="*/ 25 w 48"/>
                <a:gd name="T13" fmla="*/ 53 h 66"/>
                <a:gd name="T14" fmla="*/ 31 w 48"/>
                <a:gd name="T15" fmla="*/ 50 h 66"/>
                <a:gd name="T16" fmla="*/ 34 w 48"/>
                <a:gd name="T17" fmla="*/ 43 h 66"/>
                <a:gd name="T18" fmla="*/ 31 w 48"/>
                <a:gd name="T19" fmla="*/ 37 h 66"/>
                <a:gd name="T20" fmla="*/ 24 w 48"/>
                <a:gd name="T21" fmla="*/ 34 h 66"/>
                <a:gd name="T22" fmla="*/ 30 w 48"/>
                <a:gd name="T23" fmla="*/ 22 h 66"/>
                <a:gd name="T24" fmla="*/ 44 w 48"/>
                <a:gd name="T25" fmla="*/ 31 h 66"/>
                <a:gd name="T26" fmla="*/ 48 w 48"/>
                <a:gd name="T27" fmla="*/ 44 h 66"/>
                <a:gd name="T28" fmla="*/ 48 w 48"/>
                <a:gd name="T29" fmla="*/ 48 h 66"/>
                <a:gd name="T30" fmla="*/ 39 w 48"/>
                <a:gd name="T31" fmla="*/ 62 h 66"/>
                <a:gd name="T32" fmla="*/ 24 w 48"/>
                <a:gd name="T33" fmla="*/ 66 h 66"/>
                <a:gd name="T34" fmla="*/ 19 w 48"/>
                <a:gd name="T35" fmla="*/ 66 h 66"/>
                <a:gd name="T36" fmla="*/ 5 w 48"/>
                <a:gd name="T37" fmla="*/ 57 h 66"/>
                <a:gd name="T38" fmla="*/ 0 w 48"/>
                <a:gd name="T39" fmla="*/ 43 h 66"/>
                <a:gd name="T40" fmla="*/ 3 w 48"/>
                <a:gd name="T41" fmla="*/ 35 h 66"/>
                <a:gd name="T42" fmla="*/ 22 w 48"/>
                <a:gd name="T43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8" h="66">
                  <a:moveTo>
                    <a:pt x="22" y="0"/>
                  </a:moveTo>
                  <a:cubicBezTo>
                    <a:pt x="38" y="0"/>
                    <a:pt x="38" y="0"/>
                    <a:pt x="38" y="0"/>
                  </a:cubicBezTo>
                  <a:cubicBezTo>
                    <a:pt x="17" y="37"/>
                    <a:pt x="17" y="37"/>
                    <a:pt x="17" y="37"/>
                  </a:cubicBezTo>
                  <a:cubicBezTo>
                    <a:pt x="16" y="38"/>
                    <a:pt x="15" y="40"/>
                    <a:pt x="15" y="41"/>
                  </a:cubicBezTo>
                  <a:cubicBezTo>
                    <a:pt x="15" y="42"/>
                    <a:pt x="15" y="42"/>
                    <a:pt x="15" y="43"/>
                  </a:cubicBezTo>
                  <a:cubicBezTo>
                    <a:pt x="15" y="46"/>
                    <a:pt x="16" y="49"/>
                    <a:pt x="19" y="51"/>
                  </a:cubicBezTo>
                  <a:cubicBezTo>
                    <a:pt x="21" y="52"/>
                    <a:pt x="23" y="53"/>
                    <a:pt x="25" y="53"/>
                  </a:cubicBezTo>
                  <a:cubicBezTo>
                    <a:pt x="28" y="53"/>
                    <a:pt x="30" y="52"/>
                    <a:pt x="31" y="50"/>
                  </a:cubicBezTo>
                  <a:cubicBezTo>
                    <a:pt x="33" y="48"/>
                    <a:pt x="34" y="46"/>
                    <a:pt x="34" y="43"/>
                  </a:cubicBezTo>
                  <a:cubicBezTo>
                    <a:pt x="34" y="41"/>
                    <a:pt x="33" y="38"/>
                    <a:pt x="31" y="37"/>
                  </a:cubicBezTo>
                  <a:cubicBezTo>
                    <a:pt x="29" y="35"/>
                    <a:pt x="27" y="34"/>
                    <a:pt x="24" y="34"/>
                  </a:cubicBezTo>
                  <a:cubicBezTo>
                    <a:pt x="30" y="22"/>
                    <a:pt x="30" y="22"/>
                    <a:pt x="30" y="22"/>
                  </a:cubicBezTo>
                  <a:cubicBezTo>
                    <a:pt x="37" y="23"/>
                    <a:pt x="41" y="27"/>
                    <a:pt x="44" y="31"/>
                  </a:cubicBezTo>
                  <a:cubicBezTo>
                    <a:pt x="47" y="36"/>
                    <a:pt x="48" y="40"/>
                    <a:pt x="48" y="44"/>
                  </a:cubicBezTo>
                  <a:cubicBezTo>
                    <a:pt x="48" y="48"/>
                    <a:pt x="48" y="48"/>
                    <a:pt x="48" y="48"/>
                  </a:cubicBezTo>
                  <a:cubicBezTo>
                    <a:pt x="47" y="54"/>
                    <a:pt x="44" y="58"/>
                    <a:pt x="39" y="62"/>
                  </a:cubicBezTo>
                  <a:cubicBezTo>
                    <a:pt x="35" y="65"/>
                    <a:pt x="30" y="66"/>
                    <a:pt x="24" y="66"/>
                  </a:cubicBezTo>
                  <a:cubicBezTo>
                    <a:pt x="23" y="66"/>
                    <a:pt x="21" y="66"/>
                    <a:pt x="19" y="66"/>
                  </a:cubicBezTo>
                  <a:cubicBezTo>
                    <a:pt x="13" y="65"/>
                    <a:pt x="9" y="62"/>
                    <a:pt x="5" y="57"/>
                  </a:cubicBezTo>
                  <a:cubicBezTo>
                    <a:pt x="2" y="53"/>
                    <a:pt x="0" y="48"/>
                    <a:pt x="0" y="43"/>
                  </a:cubicBezTo>
                  <a:cubicBezTo>
                    <a:pt x="0" y="40"/>
                    <a:pt x="1" y="38"/>
                    <a:pt x="3" y="35"/>
                  </a:cubicBezTo>
                  <a:lnTo>
                    <a:pt x="22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/>
            </a:p>
          </p:txBody>
        </p:sp>
      </p:grpSp>
    </p:spTree>
    <p:extLst>
      <p:ext uri="{BB962C8B-B14F-4D97-AF65-F5344CB8AC3E}">
        <p14:creationId xmlns:p14="http://schemas.microsoft.com/office/powerpoint/2010/main" val="3968648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1" cy="6858000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>
          <a:xfrm>
            <a:off x="10869" y="-1659"/>
            <a:ext cx="12192000" cy="6778158"/>
          </a:xfrm>
          <a:prstGeom prst="rect">
            <a:avLst/>
          </a:prstGeom>
          <a:solidFill>
            <a:srgbClr val="F2F2F2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grpSp>
        <p:nvGrpSpPr>
          <p:cNvPr id="14" name="Group 13"/>
          <p:cNvGrpSpPr/>
          <p:nvPr/>
        </p:nvGrpSpPr>
        <p:grpSpPr>
          <a:xfrm>
            <a:off x="10129866" y="6269793"/>
            <a:ext cx="2062134" cy="508365"/>
            <a:chOff x="10129866" y="6269793"/>
            <a:chExt cx="2062134" cy="508365"/>
          </a:xfrm>
        </p:grpSpPr>
        <p:sp>
          <p:nvSpPr>
            <p:cNvPr id="15" name="Rectangle 14"/>
            <p:cNvSpPr/>
            <p:nvPr/>
          </p:nvSpPr>
          <p:spPr>
            <a:xfrm>
              <a:off x="10304076" y="6334565"/>
              <a:ext cx="1887924" cy="378823"/>
            </a:xfrm>
            <a:prstGeom prst="rect">
              <a:avLst/>
            </a:prstGeom>
            <a:solidFill>
              <a:srgbClr val="F2F2F2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pic>
          <p:nvPicPr>
            <p:cNvPr id="16" name="Picture 15"/>
            <p:cNvPicPr>
              <a:picLocks noChangeAspect="1"/>
            </p:cNvPicPr>
            <p:nvPr/>
          </p:nvPicPr>
          <p:blipFill>
            <a:blip r:embed="rId3">
              <a:duotone>
                <a:prstClr val="black"/>
                <a:schemeClr val="accent4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>
              <a:off x="10638231" y="6434954"/>
              <a:ext cx="1397795" cy="178044"/>
            </a:xfrm>
            <a:prstGeom prst="rect">
              <a:avLst/>
            </a:prstGeom>
          </p:spPr>
        </p:pic>
        <p:pic>
          <p:nvPicPr>
            <p:cNvPr id="17" name="Picture 16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129866" y="6269793"/>
              <a:ext cx="508365" cy="508365"/>
            </a:xfrm>
            <a:prstGeom prst="rect">
              <a:avLst/>
            </a:prstGeom>
          </p:spPr>
        </p:pic>
      </p:grp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4892" b="37574" l="839" r="3489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5759" r="64152" b="62736"/>
          <a:stretch/>
        </p:blipFill>
        <p:spPr>
          <a:xfrm>
            <a:off x="6057084" y="32287"/>
            <a:ext cx="2406651" cy="2371975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38491" y="249598"/>
            <a:ext cx="1275465" cy="1908591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809057" y="539006"/>
            <a:ext cx="1262862" cy="67926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844364" y="1265991"/>
            <a:ext cx="3474451" cy="489141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8" name="Picture 17"/>
          <p:cNvPicPr>
            <a:picLocks noChangeAspect="1"/>
          </p:cNvPicPr>
          <p:nvPr/>
        </p:nvPicPr>
        <p:blipFill rotWithShape="1">
          <a:blip r:embed="rId10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5227" b="13905" l="58893" r="7550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6909" t="5233" r="22351" b="87338"/>
          <a:stretch/>
        </p:blipFill>
        <p:spPr>
          <a:xfrm>
            <a:off x="2760374" y="339696"/>
            <a:ext cx="1995694" cy="121612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9" name="Picture 18"/>
          <p:cNvPicPr>
            <a:picLocks noChangeAspect="1"/>
          </p:cNvPicPr>
          <p:nvPr/>
        </p:nvPicPr>
        <p:blipFill rotWithShape="1">
          <a:blip r:embed="rId11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58876" b="82446" l="9732" r="60570">
                        <a14:foregroundMark x1="35906" y1="71400" x2="35906" y2="714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6198" t="54426" r="46535" b="21384"/>
          <a:stretch/>
        </p:blipFill>
        <p:spPr>
          <a:xfrm>
            <a:off x="3947037" y="4080176"/>
            <a:ext cx="2532422" cy="2796670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 rotWithShape="1">
          <a:blip r:embed="rId12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5680" b="38955" l="33389" r="6929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0782" t="15378" r="31754" b="64727"/>
          <a:stretch/>
        </p:blipFill>
        <p:spPr>
          <a:xfrm>
            <a:off x="-110147" y="2096550"/>
            <a:ext cx="2342614" cy="2116467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 rotWithShape="1">
          <a:blip r:embed="rId13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5089" b="35799" l="64933" r="9832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3577" t="14967" b="65962"/>
          <a:stretch/>
        </p:blipFill>
        <p:spPr>
          <a:xfrm>
            <a:off x="3078446" y="2094828"/>
            <a:ext cx="2441127" cy="2174615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 rotWithShape="1">
          <a:blip r:embed="rId14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37870" b="55720" l="336" r="3540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37855" r="63072" b="43097"/>
          <a:stretch/>
        </p:blipFill>
        <p:spPr>
          <a:xfrm>
            <a:off x="6198385" y="2279087"/>
            <a:ext cx="2593085" cy="2084935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 rotWithShape="1">
          <a:blip r:embed="rId1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37081" b="57101" l="33054" r="7030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2401" t="37093" r="32276" b="43479"/>
          <a:stretch/>
        </p:blipFill>
        <p:spPr>
          <a:xfrm>
            <a:off x="9387398" y="2165223"/>
            <a:ext cx="2221991" cy="2079294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 rotWithShape="1">
          <a:blip r:embed="rId16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37673" b="57890" l="65101" r="9815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3511" t="37284" b="43697"/>
          <a:stretch/>
        </p:blipFill>
        <p:spPr>
          <a:xfrm>
            <a:off x="58686" y="4698065"/>
            <a:ext cx="2374217" cy="2105471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/>
        </p:nvPicPr>
        <p:blipFill rotWithShape="1">
          <a:blip r:embed="rId17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58679" b="79882" l="49497" r="81376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7632" t="58425" r="14777" b="21611"/>
          <a:stretch/>
        </p:blipFill>
        <p:spPr>
          <a:xfrm>
            <a:off x="7682143" y="4640226"/>
            <a:ext cx="2513879" cy="2271310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8546349" y="1403269"/>
            <a:ext cx="1837699" cy="305106"/>
          </a:xfrm>
          <a:prstGeom prst="rect">
            <a:avLst/>
          </a:prstGeom>
        </p:spPr>
      </p:pic>
      <p:pic>
        <p:nvPicPr>
          <p:cNvPr id="29" name="Picture 28"/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305268" y="4065332"/>
            <a:ext cx="1531136" cy="694634"/>
          </a:xfrm>
          <a:prstGeom prst="rect">
            <a:avLst/>
          </a:prstGeom>
        </p:spPr>
      </p:pic>
      <p:pic>
        <p:nvPicPr>
          <p:cNvPr id="30" name="Picture 29"/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3219419" y="4269443"/>
            <a:ext cx="2348631" cy="393735"/>
          </a:xfrm>
          <a:prstGeom prst="rect">
            <a:avLst/>
          </a:prstGeom>
        </p:spPr>
      </p:pic>
      <p:pic>
        <p:nvPicPr>
          <p:cNvPr id="31" name="Picture 30"/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6569018" y="4274635"/>
            <a:ext cx="2010142" cy="408714"/>
          </a:xfrm>
          <a:prstGeom prst="rect">
            <a:avLst/>
          </a:prstGeom>
        </p:spPr>
      </p:pic>
      <p:pic>
        <p:nvPicPr>
          <p:cNvPr id="32" name="Picture 31"/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9680389" y="4294466"/>
            <a:ext cx="1915684" cy="270546"/>
          </a:xfrm>
          <a:prstGeom prst="rect">
            <a:avLst/>
          </a:prstGeom>
        </p:spPr>
      </p:pic>
      <p:pic>
        <p:nvPicPr>
          <p:cNvPr id="33" name="Picture 32"/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2269877" y="5865554"/>
            <a:ext cx="1677159" cy="710745"/>
          </a:xfrm>
          <a:prstGeom prst="rect">
            <a:avLst/>
          </a:prstGeom>
        </p:spPr>
      </p:pic>
      <p:pic>
        <p:nvPicPr>
          <p:cNvPr id="34" name="Picture 33"/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>
            <a:off x="6379940" y="5900135"/>
            <a:ext cx="1367656" cy="334260"/>
          </a:xfrm>
          <a:prstGeom prst="rect">
            <a:avLst/>
          </a:prstGeom>
        </p:spPr>
      </p:pic>
      <p:pic>
        <p:nvPicPr>
          <p:cNvPr id="35" name="Picture 34"/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9893900" y="5865554"/>
            <a:ext cx="2298100" cy="3170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47082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1" cy="6858000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>
          <a:xfrm>
            <a:off x="10869" y="-1659"/>
            <a:ext cx="12192000" cy="6778158"/>
          </a:xfrm>
          <a:prstGeom prst="rect">
            <a:avLst/>
          </a:prstGeom>
          <a:solidFill>
            <a:srgbClr val="F2F2F2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2323" b="12191"/>
          <a:stretch/>
        </p:blipFill>
        <p:spPr>
          <a:xfrm>
            <a:off x="6317255" y="241516"/>
            <a:ext cx="5896483" cy="6575734"/>
          </a:xfrm>
          <a:prstGeom prst="rect">
            <a:avLst/>
          </a:prstGeom>
        </p:spPr>
      </p:pic>
      <p:grpSp>
        <p:nvGrpSpPr>
          <p:cNvPr id="14" name="Group 13"/>
          <p:cNvGrpSpPr/>
          <p:nvPr/>
        </p:nvGrpSpPr>
        <p:grpSpPr>
          <a:xfrm>
            <a:off x="10129866" y="6269793"/>
            <a:ext cx="2062134" cy="508365"/>
            <a:chOff x="10129866" y="6269793"/>
            <a:chExt cx="2062134" cy="508365"/>
          </a:xfrm>
        </p:grpSpPr>
        <p:sp>
          <p:nvSpPr>
            <p:cNvPr id="15" name="Rectangle 14"/>
            <p:cNvSpPr/>
            <p:nvPr/>
          </p:nvSpPr>
          <p:spPr>
            <a:xfrm>
              <a:off x="10304076" y="6334565"/>
              <a:ext cx="1887924" cy="378823"/>
            </a:xfrm>
            <a:prstGeom prst="rect">
              <a:avLst/>
            </a:prstGeom>
            <a:solidFill>
              <a:srgbClr val="F2F2F2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pic>
          <p:nvPicPr>
            <p:cNvPr id="16" name="Picture 15"/>
            <p:cNvPicPr>
              <a:picLocks noChangeAspect="1"/>
            </p:cNvPicPr>
            <p:nvPr/>
          </p:nvPicPr>
          <p:blipFill>
            <a:blip r:embed="rId4">
              <a:duotone>
                <a:prstClr val="black"/>
                <a:schemeClr val="accent4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>
              <a:off x="10638231" y="6434954"/>
              <a:ext cx="1397795" cy="178044"/>
            </a:xfrm>
            <a:prstGeom prst="rect">
              <a:avLst/>
            </a:prstGeom>
          </p:spPr>
        </p:pic>
        <p:pic>
          <p:nvPicPr>
            <p:cNvPr id="17" name="Picture 16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129866" y="6269793"/>
              <a:ext cx="508365" cy="508365"/>
            </a:xfrm>
            <a:prstGeom prst="rect">
              <a:avLst/>
            </a:prstGeom>
          </p:spPr>
        </p:pic>
      </p:grpSp>
      <p:pic>
        <p:nvPicPr>
          <p:cNvPr id="8" name="Picture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88183" y="315499"/>
            <a:ext cx="2112352" cy="645656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94071" y="1048028"/>
            <a:ext cx="3641582" cy="863383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435652" y="373793"/>
            <a:ext cx="2864820" cy="1318594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25482" y="2630743"/>
            <a:ext cx="3352265" cy="684342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769186" y="2739670"/>
            <a:ext cx="2932059" cy="414235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831469" y="3508859"/>
            <a:ext cx="7434027" cy="627469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25482" y="4201804"/>
            <a:ext cx="4288697" cy="509529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181582" y="5971283"/>
            <a:ext cx="8240891" cy="791156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1960666" y="5143993"/>
            <a:ext cx="1649991" cy="572906"/>
          </a:xfrm>
          <a:prstGeom prst="rect">
            <a:avLst/>
          </a:prstGeom>
        </p:spPr>
      </p:pic>
      <p:pic>
        <p:nvPicPr>
          <p:cNvPr id="27" name="Picture 26"/>
          <p:cNvPicPr>
            <a:picLocks noChangeAspect="1"/>
          </p:cNvPicPr>
          <p:nvPr/>
        </p:nvPicPr>
        <p:blipFill rotWithShape="1">
          <a:blip r:embed="rId15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backgroundRemoval t="5227" b="13905" l="58893" r="7550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6909" t="5233" r="22351" b="87338"/>
          <a:stretch/>
        </p:blipFill>
        <p:spPr>
          <a:xfrm>
            <a:off x="2306333" y="107598"/>
            <a:ext cx="1995694" cy="121612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cxnSp>
        <p:nvCxnSpPr>
          <p:cNvPr id="28" name="Straight Connector 27"/>
          <p:cNvCxnSpPr/>
          <p:nvPr/>
        </p:nvCxnSpPr>
        <p:spPr>
          <a:xfrm flipH="1">
            <a:off x="325482" y="1963664"/>
            <a:ext cx="8940014" cy="0"/>
          </a:xfrm>
          <a:prstGeom prst="line">
            <a:avLst/>
          </a:prstGeom>
          <a:ln w="28575">
            <a:solidFill>
              <a:srgbClr val="EC5552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93459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1" cy="6858000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>
          <a:xfrm>
            <a:off x="10869" y="-1659"/>
            <a:ext cx="12192000" cy="6778158"/>
          </a:xfrm>
          <a:prstGeom prst="rect">
            <a:avLst/>
          </a:prstGeom>
          <a:solidFill>
            <a:srgbClr val="F2F2F2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2323" b="12191"/>
          <a:stretch/>
        </p:blipFill>
        <p:spPr>
          <a:xfrm>
            <a:off x="6339194" y="241516"/>
            <a:ext cx="5896483" cy="6575734"/>
          </a:xfrm>
          <a:prstGeom prst="rect">
            <a:avLst/>
          </a:prstGeom>
        </p:spPr>
      </p:pic>
      <p:grpSp>
        <p:nvGrpSpPr>
          <p:cNvPr id="14" name="Group 13"/>
          <p:cNvGrpSpPr/>
          <p:nvPr/>
        </p:nvGrpSpPr>
        <p:grpSpPr>
          <a:xfrm>
            <a:off x="10129866" y="6269793"/>
            <a:ext cx="2062134" cy="508365"/>
            <a:chOff x="10129866" y="6269793"/>
            <a:chExt cx="2062134" cy="508365"/>
          </a:xfrm>
        </p:grpSpPr>
        <p:sp>
          <p:nvSpPr>
            <p:cNvPr id="15" name="Rectangle 14"/>
            <p:cNvSpPr/>
            <p:nvPr/>
          </p:nvSpPr>
          <p:spPr>
            <a:xfrm>
              <a:off x="10304076" y="6334565"/>
              <a:ext cx="1887924" cy="378823"/>
            </a:xfrm>
            <a:prstGeom prst="rect">
              <a:avLst/>
            </a:prstGeom>
            <a:solidFill>
              <a:srgbClr val="F2F2F2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pic>
          <p:nvPicPr>
            <p:cNvPr id="16" name="Picture 15"/>
            <p:cNvPicPr>
              <a:picLocks noChangeAspect="1"/>
            </p:cNvPicPr>
            <p:nvPr/>
          </p:nvPicPr>
          <p:blipFill>
            <a:blip r:embed="rId4">
              <a:duotone>
                <a:prstClr val="black"/>
                <a:schemeClr val="accent4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>
              <a:off x="10638231" y="6434954"/>
              <a:ext cx="1397795" cy="178044"/>
            </a:xfrm>
            <a:prstGeom prst="rect">
              <a:avLst/>
            </a:prstGeom>
          </p:spPr>
        </p:pic>
        <p:pic>
          <p:nvPicPr>
            <p:cNvPr id="17" name="Picture 16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129866" y="6269793"/>
              <a:ext cx="508365" cy="508365"/>
            </a:xfrm>
            <a:prstGeom prst="rect">
              <a:avLst/>
            </a:prstGeom>
          </p:spPr>
        </p:pic>
      </p:grpSp>
      <p:pic>
        <p:nvPicPr>
          <p:cNvPr id="4" name="Picture 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67484" y="2706373"/>
            <a:ext cx="6513476" cy="3124138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243" y="1928444"/>
            <a:ext cx="8179884" cy="4506510"/>
          </a:xfrm>
          <a:prstGeom prst="rect">
            <a:avLst/>
          </a:prstGeo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29270" y="302918"/>
            <a:ext cx="4865881" cy="696106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562508" y="971901"/>
            <a:ext cx="6423285" cy="704200"/>
          </a:xfrm>
          <a:prstGeom prst="rect">
            <a:avLst/>
          </a:prstGeom>
        </p:spPr>
      </p:pic>
      <p:cxnSp>
        <p:nvCxnSpPr>
          <p:cNvPr id="29" name="Straight Connector 28"/>
          <p:cNvCxnSpPr/>
          <p:nvPr/>
        </p:nvCxnSpPr>
        <p:spPr>
          <a:xfrm flipH="1">
            <a:off x="1364062" y="1801994"/>
            <a:ext cx="7621731" cy="0"/>
          </a:xfrm>
          <a:prstGeom prst="line">
            <a:avLst/>
          </a:prstGeom>
          <a:ln w="28575">
            <a:solidFill>
              <a:srgbClr val="EC5552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86856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1" cy="6858000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>
          <a:xfrm>
            <a:off x="10869" y="-1659"/>
            <a:ext cx="12192000" cy="6778158"/>
          </a:xfrm>
          <a:prstGeom prst="rect">
            <a:avLst/>
          </a:prstGeom>
          <a:solidFill>
            <a:srgbClr val="F2F2F2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2323" b="12191"/>
          <a:stretch/>
        </p:blipFill>
        <p:spPr>
          <a:xfrm>
            <a:off x="6402009" y="241516"/>
            <a:ext cx="5896483" cy="6575734"/>
          </a:xfrm>
          <a:prstGeom prst="rect">
            <a:avLst/>
          </a:prstGeom>
        </p:spPr>
      </p:pic>
      <p:grpSp>
        <p:nvGrpSpPr>
          <p:cNvPr id="14" name="Group 13"/>
          <p:cNvGrpSpPr/>
          <p:nvPr/>
        </p:nvGrpSpPr>
        <p:grpSpPr>
          <a:xfrm>
            <a:off x="10129866" y="6269793"/>
            <a:ext cx="2062134" cy="508365"/>
            <a:chOff x="10129866" y="6269793"/>
            <a:chExt cx="2062134" cy="508365"/>
          </a:xfrm>
        </p:grpSpPr>
        <p:sp>
          <p:nvSpPr>
            <p:cNvPr id="15" name="Rectangle 14"/>
            <p:cNvSpPr/>
            <p:nvPr/>
          </p:nvSpPr>
          <p:spPr>
            <a:xfrm>
              <a:off x="10304076" y="6334565"/>
              <a:ext cx="1887924" cy="378823"/>
            </a:xfrm>
            <a:prstGeom prst="rect">
              <a:avLst/>
            </a:prstGeom>
            <a:solidFill>
              <a:srgbClr val="F2F2F2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pic>
          <p:nvPicPr>
            <p:cNvPr id="16" name="Picture 15"/>
            <p:cNvPicPr>
              <a:picLocks noChangeAspect="1"/>
            </p:cNvPicPr>
            <p:nvPr/>
          </p:nvPicPr>
          <p:blipFill>
            <a:blip r:embed="rId4">
              <a:duotone>
                <a:prstClr val="black"/>
                <a:schemeClr val="accent4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>
              <a:off x="10638231" y="6434954"/>
              <a:ext cx="1397795" cy="178044"/>
            </a:xfrm>
            <a:prstGeom prst="rect">
              <a:avLst/>
            </a:prstGeom>
          </p:spPr>
        </p:pic>
        <p:pic>
          <p:nvPicPr>
            <p:cNvPr id="17" name="Picture 16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129866" y="6269793"/>
              <a:ext cx="508365" cy="508365"/>
            </a:xfrm>
            <a:prstGeom prst="rect">
              <a:avLst/>
            </a:prstGeom>
          </p:spPr>
        </p:pic>
      </p:grpSp>
      <p:pic>
        <p:nvPicPr>
          <p:cNvPr id="5" name="Picture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29270" y="302917"/>
            <a:ext cx="4400787" cy="629571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572182" y="924097"/>
            <a:ext cx="5809331" cy="636891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37199" y="1697786"/>
            <a:ext cx="6289625" cy="435272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462133" y="2417948"/>
            <a:ext cx="3366558" cy="33478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877809" y="2970903"/>
            <a:ext cx="4403501" cy="823109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5006179" y="3488792"/>
            <a:ext cx="5118840" cy="1225242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188431" y="4912849"/>
            <a:ext cx="5811740" cy="808622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2566461" y="5832871"/>
            <a:ext cx="5100340" cy="718932"/>
          </a:xfrm>
          <a:prstGeom prst="rect">
            <a:avLst/>
          </a:prstGeom>
        </p:spPr>
      </p:pic>
      <p:sp>
        <p:nvSpPr>
          <p:cNvPr id="23" name="Oval 22"/>
          <p:cNvSpPr/>
          <p:nvPr/>
        </p:nvSpPr>
        <p:spPr>
          <a:xfrm rot="20935658">
            <a:off x="58731" y="1514018"/>
            <a:ext cx="677272" cy="677272"/>
          </a:xfrm>
          <a:prstGeom prst="ellipse">
            <a:avLst/>
          </a:prstGeom>
          <a:solidFill>
            <a:srgbClr val="D62D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25" name="Freeform 5"/>
          <p:cNvSpPr>
            <a:spLocks/>
          </p:cNvSpPr>
          <p:nvPr/>
        </p:nvSpPr>
        <p:spPr bwMode="auto">
          <a:xfrm rot="20935658">
            <a:off x="297355" y="1763572"/>
            <a:ext cx="153360" cy="212463"/>
          </a:xfrm>
          <a:custGeom>
            <a:avLst/>
            <a:gdLst>
              <a:gd name="T0" fmla="*/ 46 w 46"/>
              <a:gd name="T1" fmla="*/ 0 h 132"/>
              <a:gd name="T2" fmla="*/ 46 w 46"/>
              <a:gd name="T3" fmla="*/ 132 h 132"/>
              <a:gd name="T4" fmla="*/ 21 w 46"/>
              <a:gd name="T5" fmla="*/ 132 h 132"/>
              <a:gd name="T6" fmla="*/ 21 w 46"/>
              <a:gd name="T7" fmla="*/ 26 h 132"/>
              <a:gd name="T8" fmla="*/ 0 w 46"/>
              <a:gd name="T9" fmla="*/ 26 h 132"/>
              <a:gd name="T10" fmla="*/ 0 w 46"/>
              <a:gd name="T11" fmla="*/ 0 h 132"/>
              <a:gd name="T12" fmla="*/ 46 w 46"/>
              <a:gd name="T13" fmla="*/ 0 h 1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6" h="132">
                <a:moveTo>
                  <a:pt x="46" y="0"/>
                </a:moveTo>
                <a:lnTo>
                  <a:pt x="46" y="132"/>
                </a:lnTo>
                <a:lnTo>
                  <a:pt x="21" y="132"/>
                </a:lnTo>
                <a:lnTo>
                  <a:pt x="21" y="26"/>
                </a:lnTo>
                <a:lnTo>
                  <a:pt x="0" y="26"/>
                </a:lnTo>
                <a:lnTo>
                  <a:pt x="0" y="0"/>
                </a:lnTo>
                <a:lnTo>
                  <a:pt x="46" y="0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h-TH"/>
          </a:p>
        </p:txBody>
      </p:sp>
      <p:grpSp>
        <p:nvGrpSpPr>
          <p:cNvPr id="21" name="Group 20"/>
          <p:cNvGrpSpPr/>
          <p:nvPr/>
        </p:nvGrpSpPr>
        <p:grpSpPr>
          <a:xfrm rot="581608">
            <a:off x="4757788" y="2197814"/>
            <a:ext cx="677272" cy="677272"/>
            <a:chOff x="4708724" y="2277838"/>
            <a:chExt cx="677272" cy="677272"/>
          </a:xfrm>
        </p:grpSpPr>
        <p:sp>
          <p:nvSpPr>
            <p:cNvPr id="27" name="Oval 26"/>
            <p:cNvSpPr/>
            <p:nvPr/>
          </p:nvSpPr>
          <p:spPr>
            <a:xfrm rot="662018">
              <a:off x="4708724" y="2277838"/>
              <a:ext cx="677272" cy="677272"/>
            </a:xfrm>
            <a:prstGeom prst="ellipse">
              <a:avLst/>
            </a:prstGeom>
            <a:solidFill>
              <a:srgbClr val="D62D4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sp>
          <p:nvSpPr>
            <p:cNvPr id="28" name="Freeform 6"/>
            <p:cNvSpPr>
              <a:spLocks/>
            </p:cNvSpPr>
            <p:nvPr/>
          </p:nvSpPr>
          <p:spPr bwMode="auto">
            <a:xfrm>
              <a:off x="4920935" y="2477642"/>
              <a:ext cx="252849" cy="277663"/>
            </a:xfrm>
            <a:custGeom>
              <a:avLst/>
              <a:gdLst>
                <a:gd name="T0" fmla="*/ 47 w 47"/>
                <a:gd name="T1" fmla="*/ 53 h 66"/>
                <a:gd name="T2" fmla="*/ 47 w 47"/>
                <a:gd name="T3" fmla="*/ 66 h 66"/>
                <a:gd name="T4" fmla="*/ 10 w 47"/>
                <a:gd name="T5" fmla="*/ 66 h 66"/>
                <a:gd name="T6" fmla="*/ 3 w 47"/>
                <a:gd name="T7" fmla="*/ 64 h 66"/>
                <a:gd name="T8" fmla="*/ 0 w 47"/>
                <a:gd name="T9" fmla="*/ 59 h 66"/>
                <a:gd name="T10" fmla="*/ 5 w 47"/>
                <a:gd name="T11" fmla="*/ 48 h 66"/>
                <a:gd name="T12" fmla="*/ 19 w 47"/>
                <a:gd name="T13" fmla="*/ 36 h 66"/>
                <a:gd name="T14" fmla="*/ 27 w 47"/>
                <a:gd name="T15" fmla="*/ 29 h 66"/>
                <a:gd name="T16" fmla="*/ 31 w 47"/>
                <a:gd name="T17" fmla="*/ 20 h 66"/>
                <a:gd name="T18" fmla="*/ 29 w 47"/>
                <a:gd name="T19" fmla="*/ 15 h 66"/>
                <a:gd name="T20" fmla="*/ 24 w 47"/>
                <a:gd name="T21" fmla="*/ 13 h 66"/>
                <a:gd name="T22" fmla="*/ 18 w 47"/>
                <a:gd name="T23" fmla="*/ 15 h 66"/>
                <a:gd name="T24" fmla="*/ 15 w 47"/>
                <a:gd name="T25" fmla="*/ 21 h 66"/>
                <a:gd name="T26" fmla="*/ 20 w 47"/>
                <a:gd name="T27" fmla="*/ 29 h 66"/>
                <a:gd name="T28" fmla="*/ 11 w 47"/>
                <a:gd name="T29" fmla="*/ 39 h 66"/>
                <a:gd name="T30" fmla="*/ 1 w 47"/>
                <a:gd name="T31" fmla="*/ 21 h 66"/>
                <a:gd name="T32" fmla="*/ 8 w 47"/>
                <a:gd name="T33" fmla="*/ 6 h 66"/>
                <a:gd name="T34" fmla="*/ 25 w 47"/>
                <a:gd name="T35" fmla="*/ 0 h 66"/>
                <a:gd name="T36" fmla="*/ 26 w 47"/>
                <a:gd name="T37" fmla="*/ 0 h 66"/>
                <a:gd name="T38" fmla="*/ 40 w 47"/>
                <a:gd name="T39" fmla="*/ 7 h 66"/>
                <a:gd name="T40" fmla="*/ 45 w 47"/>
                <a:gd name="T41" fmla="*/ 21 h 66"/>
                <a:gd name="T42" fmla="*/ 44 w 47"/>
                <a:gd name="T43" fmla="*/ 28 h 66"/>
                <a:gd name="T44" fmla="*/ 41 w 47"/>
                <a:gd name="T45" fmla="*/ 33 h 66"/>
                <a:gd name="T46" fmla="*/ 19 w 47"/>
                <a:gd name="T47" fmla="*/ 53 h 66"/>
                <a:gd name="T48" fmla="*/ 47 w 47"/>
                <a:gd name="T49" fmla="*/ 53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7" h="66">
                  <a:moveTo>
                    <a:pt x="47" y="53"/>
                  </a:moveTo>
                  <a:cubicBezTo>
                    <a:pt x="47" y="66"/>
                    <a:pt x="47" y="66"/>
                    <a:pt x="47" y="66"/>
                  </a:cubicBezTo>
                  <a:cubicBezTo>
                    <a:pt x="10" y="66"/>
                    <a:pt x="10" y="66"/>
                    <a:pt x="10" y="66"/>
                  </a:cubicBezTo>
                  <a:cubicBezTo>
                    <a:pt x="7" y="66"/>
                    <a:pt x="5" y="65"/>
                    <a:pt x="3" y="64"/>
                  </a:cubicBezTo>
                  <a:cubicBezTo>
                    <a:pt x="1" y="63"/>
                    <a:pt x="0" y="61"/>
                    <a:pt x="0" y="59"/>
                  </a:cubicBezTo>
                  <a:cubicBezTo>
                    <a:pt x="0" y="56"/>
                    <a:pt x="1" y="53"/>
                    <a:pt x="5" y="48"/>
                  </a:cubicBezTo>
                  <a:cubicBezTo>
                    <a:pt x="8" y="45"/>
                    <a:pt x="13" y="41"/>
                    <a:pt x="19" y="36"/>
                  </a:cubicBezTo>
                  <a:cubicBezTo>
                    <a:pt x="21" y="34"/>
                    <a:pt x="24" y="32"/>
                    <a:pt x="27" y="29"/>
                  </a:cubicBezTo>
                  <a:cubicBezTo>
                    <a:pt x="30" y="26"/>
                    <a:pt x="31" y="23"/>
                    <a:pt x="31" y="20"/>
                  </a:cubicBezTo>
                  <a:cubicBezTo>
                    <a:pt x="31" y="18"/>
                    <a:pt x="31" y="17"/>
                    <a:pt x="29" y="15"/>
                  </a:cubicBezTo>
                  <a:cubicBezTo>
                    <a:pt x="28" y="14"/>
                    <a:pt x="26" y="13"/>
                    <a:pt x="24" y="13"/>
                  </a:cubicBezTo>
                  <a:cubicBezTo>
                    <a:pt x="22" y="13"/>
                    <a:pt x="20" y="14"/>
                    <a:pt x="18" y="15"/>
                  </a:cubicBezTo>
                  <a:cubicBezTo>
                    <a:pt x="16" y="16"/>
                    <a:pt x="15" y="18"/>
                    <a:pt x="15" y="21"/>
                  </a:cubicBezTo>
                  <a:cubicBezTo>
                    <a:pt x="15" y="23"/>
                    <a:pt x="17" y="26"/>
                    <a:pt x="20" y="29"/>
                  </a:cubicBezTo>
                  <a:cubicBezTo>
                    <a:pt x="11" y="39"/>
                    <a:pt x="11" y="39"/>
                    <a:pt x="11" y="39"/>
                  </a:cubicBezTo>
                  <a:cubicBezTo>
                    <a:pt x="4" y="34"/>
                    <a:pt x="1" y="28"/>
                    <a:pt x="1" y="21"/>
                  </a:cubicBezTo>
                  <a:cubicBezTo>
                    <a:pt x="1" y="15"/>
                    <a:pt x="3" y="10"/>
                    <a:pt x="8" y="6"/>
                  </a:cubicBezTo>
                  <a:cubicBezTo>
                    <a:pt x="13" y="2"/>
                    <a:pt x="18" y="0"/>
                    <a:pt x="25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32" y="0"/>
                    <a:pt x="37" y="2"/>
                    <a:pt x="40" y="7"/>
                  </a:cubicBezTo>
                  <a:cubicBezTo>
                    <a:pt x="43" y="11"/>
                    <a:pt x="45" y="16"/>
                    <a:pt x="45" y="21"/>
                  </a:cubicBezTo>
                  <a:cubicBezTo>
                    <a:pt x="45" y="24"/>
                    <a:pt x="44" y="26"/>
                    <a:pt x="44" y="28"/>
                  </a:cubicBezTo>
                  <a:cubicBezTo>
                    <a:pt x="43" y="30"/>
                    <a:pt x="42" y="32"/>
                    <a:pt x="41" y="33"/>
                  </a:cubicBezTo>
                  <a:cubicBezTo>
                    <a:pt x="19" y="53"/>
                    <a:pt x="19" y="53"/>
                    <a:pt x="19" y="53"/>
                  </a:cubicBezTo>
                  <a:lnTo>
                    <a:pt x="47" y="53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/>
            </a:p>
          </p:txBody>
        </p:sp>
      </p:grpSp>
      <p:grpSp>
        <p:nvGrpSpPr>
          <p:cNvPr id="41" name="Group 40"/>
          <p:cNvGrpSpPr/>
          <p:nvPr/>
        </p:nvGrpSpPr>
        <p:grpSpPr>
          <a:xfrm rot="19934845">
            <a:off x="160261" y="2796742"/>
            <a:ext cx="677272" cy="677272"/>
            <a:chOff x="160261" y="2796742"/>
            <a:chExt cx="677272" cy="677272"/>
          </a:xfrm>
        </p:grpSpPr>
        <p:sp>
          <p:nvSpPr>
            <p:cNvPr id="30" name="Oval 29"/>
            <p:cNvSpPr/>
            <p:nvPr/>
          </p:nvSpPr>
          <p:spPr>
            <a:xfrm rot="21529286">
              <a:off x="160261" y="2796742"/>
              <a:ext cx="677272" cy="677272"/>
            </a:xfrm>
            <a:prstGeom prst="ellipse">
              <a:avLst/>
            </a:prstGeom>
            <a:solidFill>
              <a:srgbClr val="D62D4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sp>
          <p:nvSpPr>
            <p:cNvPr id="31" name="Freeform 7"/>
            <p:cNvSpPr>
              <a:spLocks/>
            </p:cNvSpPr>
            <p:nvPr/>
          </p:nvSpPr>
          <p:spPr bwMode="auto">
            <a:xfrm rot="593628">
              <a:off x="400743" y="3015066"/>
              <a:ext cx="196309" cy="240623"/>
            </a:xfrm>
            <a:custGeom>
              <a:avLst/>
              <a:gdLst>
                <a:gd name="T0" fmla="*/ 0 w 45"/>
                <a:gd name="T1" fmla="*/ 0 h 66"/>
                <a:gd name="T2" fmla="*/ 31 w 45"/>
                <a:gd name="T3" fmla="*/ 0 h 66"/>
                <a:gd name="T4" fmla="*/ 39 w 45"/>
                <a:gd name="T5" fmla="*/ 3 h 66"/>
                <a:gd name="T6" fmla="*/ 42 w 45"/>
                <a:gd name="T7" fmla="*/ 11 h 66"/>
                <a:gd name="T8" fmla="*/ 40 w 45"/>
                <a:gd name="T9" fmla="*/ 17 h 66"/>
                <a:gd name="T10" fmla="*/ 32 w 45"/>
                <a:gd name="T11" fmla="*/ 23 h 66"/>
                <a:gd name="T12" fmla="*/ 28 w 45"/>
                <a:gd name="T13" fmla="*/ 27 h 66"/>
                <a:gd name="T14" fmla="*/ 45 w 45"/>
                <a:gd name="T15" fmla="*/ 48 h 66"/>
                <a:gd name="T16" fmla="*/ 37 w 45"/>
                <a:gd name="T17" fmla="*/ 62 h 66"/>
                <a:gd name="T18" fmla="*/ 21 w 45"/>
                <a:gd name="T19" fmla="*/ 66 h 66"/>
                <a:gd name="T20" fmla="*/ 0 w 45"/>
                <a:gd name="T21" fmla="*/ 66 h 66"/>
                <a:gd name="T22" fmla="*/ 0 w 45"/>
                <a:gd name="T23" fmla="*/ 52 h 66"/>
                <a:gd name="T24" fmla="*/ 22 w 45"/>
                <a:gd name="T25" fmla="*/ 52 h 66"/>
                <a:gd name="T26" fmla="*/ 27 w 45"/>
                <a:gd name="T27" fmla="*/ 50 h 66"/>
                <a:gd name="T28" fmla="*/ 29 w 45"/>
                <a:gd name="T29" fmla="*/ 45 h 66"/>
                <a:gd name="T30" fmla="*/ 26 w 45"/>
                <a:gd name="T31" fmla="*/ 39 h 66"/>
                <a:gd name="T32" fmla="*/ 20 w 45"/>
                <a:gd name="T33" fmla="*/ 37 h 66"/>
                <a:gd name="T34" fmla="*/ 6 w 45"/>
                <a:gd name="T35" fmla="*/ 37 h 66"/>
                <a:gd name="T36" fmla="*/ 6 w 45"/>
                <a:gd name="T37" fmla="*/ 29 h 66"/>
                <a:gd name="T38" fmla="*/ 26 w 45"/>
                <a:gd name="T39" fmla="*/ 12 h 66"/>
                <a:gd name="T40" fmla="*/ 0 w 45"/>
                <a:gd name="T41" fmla="*/ 12 h 66"/>
                <a:gd name="T42" fmla="*/ 0 w 45"/>
                <a:gd name="T43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5" h="66">
                  <a:moveTo>
                    <a:pt x="0" y="0"/>
                  </a:moveTo>
                  <a:cubicBezTo>
                    <a:pt x="31" y="0"/>
                    <a:pt x="31" y="0"/>
                    <a:pt x="31" y="0"/>
                  </a:cubicBezTo>
                  <a:cubicBezTo>
                    <a:pt x="34" y="0"/>
                    <a:pt x="37" y="1"/>
                    <a:pt x="39" y="3"/>
                  </a:cubicBezTo>
                  <a:cubicBezTo>
                    <a:pt x="41" y="5"/>
                    <a:pt x="42" y="7"/>
                    <a:pt x="42" y="11"/>
                  </a:cubicBezTo>
                  <a:cubicBezTo>
                    <a:pt x="42" y="14"/>
                    <a:pt x="41" y="16"/>
                    <a:pt x="40" y="17"/>
                  </a:cubicBezTo>
                  <a:cubicBezTo>
                    <a:pt x="38" y="18"/>
                    <a:pt x="36" y="20"/>
                    <a:pt x="32" y="23"/>
                  </a:cubicBezTo>
                  <a:cubicBezTo>
                    <a:pt x="31" y="25"/>
                    <a:pt x="29" y="26"/>
                    <a:pt x="28" y="27"/>
                  </a:cubicBezTo>
                  <a:cubicBezTo>
                    <a:pt x="39" y="28"/>
                    <a:pt x="45" y="35"/>
                    <a:pt x="45" y="48"/>
                  </a:cubicBezTo>
                  <a:cubicBezTo>
                    <a:pt x="45" y="54"/>
                    <a:pt x="42" y="58"/>
                    <a:pt x="37" y="62"/>
                  </a:cubicBezTo>
                  <a:cubicBezTo>
                    <a:pt x="33" y="64"/>
                    <a:pt x="27" y="66"/>
                    <a:pt x="21" y="66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22" y="52"/>
                    <a:pt x="22" y="52"/>
                    <a:pt x="22" y="52"/>
                  </a:cubicBezTo>
                  <a:cubicBezTo>
                    <a:pt x="24" y="52"/>
                    <a:pt x="26" y="51"/>
                    <a:pt x="27" y="50"/>
                  </a:cubicBezTo>
                  <a:cubicBezTo>
                    <a:pt x="29" y="48"/>
                    <a:pt x="29" y="47"/>
                    <a:pt x="29" y="45"/>
                  </a:cubicBezTo>
                  <a:cubicBezTo>
                    <a:pt x="29" y="42"/>
                    <a:pt x="28" y="40"/>
                    <a:pt x="26" y="39"/>
                  </a:cubicBezTo>
                  <a:cubicBezTo>
                    <a:pt x="25" y="37"/>
                    <a:pt x="23" y="37"/>
                    <a:pt x="20" y="37"/>
                  </a:cubicBezTo>
                  <a:cubicBezTo>
                    <a:pt x="6" y="37"/>
                    <a:pt x="6" y="37"/>
                    <a:pt x="6" y="37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26" y="12"/>
                    <a:pt x="26" y="12"/>
                    <a:pt x="26" y="12"/>
                  </a:cubicBezTo>
                  <a:cubicBezTo>
                    <a:pt x="0" y="12"/>
                    <a:pt x="0" y="12"/>
                    <a:pt x="0" y="1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/>
            </a:p>
          </p:txBody>
        </p:sp>
      </p:grpSp>
      <p:sp>
        <p:nvSpPr>
          <p:cNvPr id="33" name="Oval 32"/>
          <p:cNvSpPr/>
          <p:nvPr/>
        </p:nvSpPr>
        <p:spPr>
          <a:xfrm rot="381432">
            <a:off x="4264741" y="3472226"/>
            <a:ext cx="677272" cy="677272"/>
          </a:xfrm>
          <a:prstGeom prst="ellipse">
            <a:avLst/>
          </a:prstGeom>
          <a:solidFill>
            <a:srgbClr val="D62D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34" name="Freeform 8"/>
          <p:cNvSpPr>
            <a:spLocks/>
          </p:cNvSpPr>
          <p:nvPr/>
        </p:nvSpPr>
        <p:spPr bwMode="auto">
          <a:xfrm rot="1045774">
            <a:off x="4488366" y="3704260"/>
            <a:ext cx="241606" cy="267210"/>
          </a:xfrm>
          <a:custGeom>
            <a:avLst/>
            <a:gdLst>
              <a:gd name="T0" fmla="*/ 42 w 49"/>
              <a:gd name="T1" fmla="*/ 0 h 67"/>
              <a:gd name="T2" fmla="*/ 42 w 49"/>
              <a:gd name="T3" fmla="*/ 39 h 67"/>
              <a:gd name="T4" fmla="*/ 49 w 49"/>
              <a:gd name="T5" fmla="*/ 39 h 67"/>
              <a:gd name="T6" fmla="*/ 49 w 49"/>
              <a:gd name="T7" fmla="*/ 53 h 67"/>
              <a:gd name="T8" fmla="*/ 42 w 49"/>
              <a:gd name="T9" fmla="*/ 53 h 67"/>
              <a:gd name="T10" fmla="*/ 42 w 49"/>
              <a:gd name="T11" fmla="*/ 67 h 67"/>
              <a:gd name="T12" fmla="*/ 29 w 49"/>
              <a:gd name="T13" fmla="*/ 67 h 67"/>
              <a:gd name="T14" fmla="*/ 29 w 49"/>
              <a:gd name="T15" fmla="*/ 53 h 67"/>
              <a:gd name="T16" fmla="*/ 7 w 49"/>
              <a:gd name="T17" fmla="*/ 53 h 67"/>
              <a:gd name="T18" fmla="*/ 2 w 49"/>
              <a:gd name="T19" fmla="*/ 49 h 67"/>
              <a:gd name="T20" fmla="*/ 0 w 49"/>
              <a:gd name="T21" fmla="*/ 42 h 67"/>
              <a:gd name="T22" fmla="*/ 2 w 49"/>
              <a:gd name="T23" fmla="*/ 35 h 67"/>
              <a:gd name="T24" fmla="*/ 24 w 49"/>
              <a:gd name="T25" fmla="*/ 1 h 67"/>
              <a:gd name="T26" fmla="*/ 38 w 49"/>
              <a:gd name="T27" fmla="*/ 1 h 67"/>
              <a:gd name="T28" fmla="*/ 14 w 49"/>
              <a:gd name="T29" fmla="*/ 39 h 67"/>
              <a:gd name="T30" fmla="*/ 29 w 49"/>
              <a:gd name="T31" fmla="*/ 39 h 67"/>
              <a:gd name="T32" fmla="*/ 29 w 49"/>
              <a:gd name="T33" fmla="*/ 21 h 67"/>
              <a:gd name="T34" fmla="*/ 42 w 49"/>
              <a:gd name="T35" fmla="*/ 0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49" h="67">
                <a:moveTo>
                  <a:pt x="42" y="0"/>
                </a:moveTo>
                <a:cubicBezTo>
                  <a:pt x="42" y="39"/>
                  <a:pt x="42" y="39"/>
                  <a:pt x="42" y="39"/>
                </a:cubicBezTo>
                <a:cubicBezTo>
                  <a:pt x="49" y="39"/>
                  <a:pt x="49" y="39"/>
                  <a:pt x="49" y="39"/>
                </a:cubicBezTo>
                <a:cubicBezTo>
                  <a:pt x="49" y="53"/>
                  <a:pt x="49" y="53"/>
                  <a:pt x="49" y="53"/>
                </a:cubicBezTo>
                <a:cubicBezTo>
                  <a:pt x="42" y="53"/>
                  <a:pt x="42" y="53"/>
                  <a:pt x="42" y="53"/>
                </a:cubicBezTo>
                <a:cubicBezTo>
                  <a:pt x="42" y="67"/>
                  <a:pt x="42" y="67"/>
                  <a:pt x="42" y="67"/>
                </a:cubicBezTo>
                <a:cubicBezTo>
                  <a:pt x="29" y="67"/>
                  <a:pt x="29" y="67"/>
                  <a:pt x="29" y="67"/>
                </a:cubicBezTo>
                <a:cubicBezTo>
                  <a:pt x="29" y="53"/>
                  <a:pt x="29" y="53"/>
                  <a:pt x="29" y="53"/>
                </a:cubicBezTo>
                <a:cubicBezTo>
                  <a:pt x="7" y="53"/>
                  <a:pt x="7" y="53"/>
                  <a:pt x="7" y="53"/>
                </a:cubicBezTo>
                <a:cubicBezTo>
                  <a:pt x="5" y="53"/>
                  <a:pt x="3" y="51"/>
                  <a:pt x="2" y="49"/>
                </a:cubicBezTo>
                <a:cubicBezTo>
                  <a:pt x="0" y="47"/>
                  <a:pt x="0" y="44"/>
                  <a:pt x="0" y="42"/>
                </a:cubicBezTo>
                <a:cubicBezTo>
                  <a:pt x="0" y="40"/>
                  <a:pt x="0" y="38"/>
                  <a:pt x="2" y="35"/>
                </a:cubicBezTo>
                <a:cubicBezTo>
                  <a:pt x="24" y="1"/>
                  <a:pt x="24" y="1"/>
                  <a:pt x="24" y="1"/>
                </a:cubicBezTo>
                <a:cubicBezTo>
                  <a:pt x="38" y="1"/>
                  <a:pt x="38" y="1"/>
                  <a:pt x="38" y="1"/>
                </a:cubicBezTo>
                <a:cubicBezTo>
                  <a:pt x="14" y="39"/>
                  <a:pt x="14" y="39"/>
                  <a:pt x="14" y="39"/>
                </a:cubicBezTo>
                <a:cubicBezTo>
                  <a:pt x="29" y="39"/>
                  <a:pt x="29" y="39"/>
                  <a:pt x="29" y="39"/>
                </a:cubicBezTo>
                <a:cubicBezTo>
                  <a:pt x="29" y="21"/>
                  <a:pt x="29" y="21"/>
                  <a:pt x="29" y="21"/>
                </a:cubicBezTo>
                <a:lnTo>
                  <a:pt x="42" y="0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h-TH"/>
          </a:p>
        </p:txBody>
      </p:sp>
      <p:sp>
        <p:nvSpPr>
          <p:cNvPr id="36" name="Oval 35"/>
          <p:cNvSpPr/>
          <p:nvPr/>
        </p:nvSpPr>
        <p:spPr>
          <a:xfrm rot="20596639">
            <a:off x="369084" y="4822568"/>
            <a:ext cx="677272" cy="677272"/>
          </a:xfrm>
          <a:prstGeom prst="ellipse">
            <a:avLst/>
          </a:prstGeom>
          <a:solidFill>
            <a:srgbClr val="D62D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37" name="Freeform 9"/>
          <p:cNvSpPr>
            <a:spLocks/>
          </p:cNvSpPr>
          <p:nvPr/>
        </p:nvSpPr>
        <p:spPr bwMode="auto">
          <a:xfrm rot="21260981">
            <a:off x="615220" y="5046983"/>
            <a:ext cx="243957" cy="275314"/>
          </a:xfrm>
          <a:custGeom>
            <a:avLst/>
            <a:gdLst>
              <a:gd name="T0" fmla="*/ 40 w 44"/>
              <a:gd name="T1" fmla="*/ 0 h 66"/>
              <a:gd name="T2" fmla="*/ 40 w 44"/>
              <a:gd name="T3" fmla="*/ 12 h 66"/>
              <a:gd name="T4" fmla="*/ 17 w 44"/>
              <a:gd name="T5" fmla="*/ 12 h 66"/>
              <a:gd name="T6" fmla="*/ 17 w 44"/>
              <a:gd name="T7" fmla="*/ 23 h 66"/>
              <a:gd name="T8" fmla="*/ 25 w 44"/>
              <a:gd name="T9" fmla="*/ 23 h 66"/>
              <a:gd name="T10" fmla="*/ 39 w 44"/>
              <a:gd name="T11" fmla="*/ 30 h 66"/>
              <a:gd name="T12" fmla="*/ 44 w 44"/>
              <a:gd name="T13" fmla="*/ 45 h 66"/>
              <a:gd name="T14" fmla="*/ 37 w 44"/>
              <a:gd name="T15" fmla="*/ 60 h 66"/>
              <a:gd name="T16" fmla="*/ 21 w 44"/>
              <a:gd name="T17" fmla="*/ 66 h 66"/>
              <a:gd name="T18" fmla="*/ 0 w 44"/>
              <a:gd name="T19" fmla="*/ 66 h 66"/>
              <a:gd name="T20" fmla="*/ 0 w 44"/>
              <a:gd name="T21" fmla="*/ 53 h 66"/>
              <a:gd name="T22" fmla="*/ 20 w 44"/>
              <a:gd name="T23" fmla="*/ 53 h 66"/>
              <a:gd name="T24" fmla="*/ 26 w 44"/>
              <a:gd name="T25" fmla="*/ 50 h 66"/>
              <a:gd name="T26" fmla="*/ 29 w 44"/>
              <a:gd name="T27" fmla="*/ 44 h 66"/>
              <a:gd name="T28" fmla="*/ 22 w 44"/>
              <a:gd name="T29" fmla="*/ 36 h 66"/>
              <a:gd name="T30" fmla="*/ 3 w 44"/>
              <a:gd name="T31" fmla="*/ 36 h 66"/>
              <a:gd name="T32" fmla="*/ 3 w 44"/>
              <a:gd name="T33" fmla="*/ 0 h 66"/>
              <a:gd name="T34" fmla="*/ 40 w 44"/>
              <a:gd name="T35" fmla="*/ 0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44" h="66">
                <a:moveTo>
                  <a:pt x="40" y="0"/>
                </a:moveTo>
                <a:cubicBezTo>
                  <a:pt x="40" y="12"/>
                  <a:pt x="40" y="12"/>
                  <a:pt x="40" y="12"/>
                </a:cubicBezTo>
                <a:cubicBezTo>
                  <a:pt x="17" y="12"/>
                  <a:pt x="17" y="12"/>
                  <a:pt x="17" y="12"/>
                </a:cubicBezTo>
                <a:cubicBezTo>
                  <a:pt x="17" y="23"/>
                  <a:pt x="17" y="23"/>
                  <a:pt x="17" y="23"/>
                </a:cubicBezTo>
                <a:cubicBezTo>
                  <a:pt x="25" y="23"/>
                  <a:pt x="25" y="23"/>
                  <a:pt x="25" y="23"/>
                </a:cubicBezTo>
                <a:cubicBezTo>
                  <a:pt x="31" y="23"/>
                  <a:pt x="36" y="25"/>
                  <a:pt x="39" y="30"/>
                </a:cubicBezTo>
                <a:cubicBezTo>
                  <a:pt x="42" y="33"/>
                  <a:pt x="44" y="39"/>
                  <a:pt x="44" y="45"/>
                </a:cubicBezTo>
                <a:cubicBezTo>
                  <a:pt x="44" y="51"/>
                  <a:pt x="41" y="56"/>
                  <a:pt x="37" y="60"/>
                </a:cubicBezTo>
                <a:cubicBezTo>
                  <a:pt x="33" y="64"/>
                  <a:pt x="27" y="66"/>
                  <a:pt x="21" y="66"/>
                </a:cubicBezTo>
                <a:cubicBezTo>
                  <a:pt x="0" y="66"/>
                  <a:pt x="0" y="66"/>
                  <a:pt x="0" y="66"/>
                </a:cubicBezTo>
                <a:cubicBezTo>
                  <a:pt x="0" y="53"/>
                  <a:pt x="0" y="53"/>
                  <a:pt x="0" y="53"/>
                </a:cubicBezTo>
                <a:cubicBezTo>
                  <a:pt x="20" y="53"/>
                  <a:pt x="20" y="53"/>
                  <a:pt x="20" y="53"/>
                </a:cubicBezTo>
                <a:cubicBezTo>
                  <a:pt x="23" y="53"/>
                  <a:pt x="25" y="52"/>
                  <a:pt x="26" y="50"/>
                </a:cubicBezTo>
                <a:cubicBezTo>
                  <a:pt x="28" y="49"/>
                  <a:pt x="29" y="47"/>
                  <a:pt x="29" y="44"/>
                </a:cubicBezTo>
                <a:cubicBezTo>
                  <a:pt x="29" y="39"/>
                  <a:pt x="26" y="36"/>
                  <a:pt x="22" y="36"/>
                </a:cubicBezTo>
                <a:cubicBezTo>
                  <a:pt x="3" y="36"/>
                  <a:pt x="3" y="36"/>
                  <a:pt x="3" y="36"/>
                </a:cubicBezTo>
                <a:cubicBezTo>
                  <a:pt x="3" y="0"/>
                  <a:pt x="3" y="0"/>
                  <a:pt x="3" y="0"/>
                </a:cubicBezTo>
                <a:lnTo>
                  <a:pt x="40" y="0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h-TH"/>
          </a:p>
        </p:txBody>
      </p:sp>
      <p:sp>
        <p:nvSpPr>
          <p:cNvPr id="39" name="Oval 38"/>
          <p:cNvSpPr/>
          <p:nvPr/>
        </p:nvSpPr>
        <p:spPr>
          <a:xfrm rot="21324218">
            <a:off x="1819465" y="5912625"/>
            <a:ext cx="677272" cy="677272"/>
          </a:xfrm>
          <a:prstGeom prst="ellipse">
            <a:avLst/>
          </a:prstGeom>
          <a:solidFill>
            <a:srgbClr val="D62D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40" name="Freeform 10"/>
          <p:cNvSpPr>
            <a:spLocks/>
          </p:cNvSpPr>
          <p:nvPr/>
        </p:nvSpPr>
        <p:spPr bwMode="auto">
          <a:xfrm rot="388560">
            <a:off x="2001548" y="6091642"/>
            <a:ext cx="260807" cy="275314"/>
          </a:xfrm>
          <a:custGeom>
            <a:avLst/>
            <a:gdLst>
              <a:gd name="T0" fmla="*/ 22 w 48"/>
              <a:gd name="T1" fmla="*/ 0 h 66"/>
              <a:gd name="T2" fmla="*/ 38 w 48"/>
              <a:gd name="T3" fmla="*/ 0 h 66"/>
              <a:gd name="T4" fmla="*/ 17 w 48"/>
              <a:gd name="T5" fmla="*/ 37 h 66"/>
              <a:gd name="T6" fmla="*/ 15 w 48"/>
              <a:gd name="T7" fmla="*/ 41 h 66"/>
              <a:gd name="T8" fmla="*/ 15 w 48"/>
              <a:gd name="T9" fmla="*/ 43 h 66"/>
              <a:gd name="T10" fmla="*/ 19 w 48"/>
              <a:gd name="T11" fmla="*/ 51 h 66"/>
              <a:gd name="T12" fmla="*/ 25 w 48"/>
              <a:gd name="T13" fmla="*/ 53 h 66"/>
              <a:gd name="T14" fmla="*/ 31 w 48"/>
              <a:gd name="T15" fmla="*/ 50 h 66"/>
              <a:gd name="T16" fmla="*/ 34 w 48"/>
              <a:gd name="T17" fmla="*/ 43 h 66"/>
              <a:gd name="T18" fmla="*/ 31 w 48"/>
              <a:gd name="T19" fmla="*/ 37 h 66"/>
              <a:gd name="T20" fmla="*/ 24 w 48"/>
              <a:gd name="T21" fmla="*/ 34 h 66"/>
              <a:gd name="T22" fmla="*/ 30 w 48"/>
              <a:gd name="T23" fmla="*/ 22 h 66"/>
              <a:gd name="T24" fmla="*/ 44 w 48"/>
              <a:gd name="T25" fmla="*/ 31 h 66"/>
              <a:gd name="T26" fmla="*/ 48 w 48"/>
              <a:gd name="T27" fmla="*/ 44 h 66"/>
              <a:gd name="T28" fmla="*/ 48 w 48"/>
              <a:gd name="T29" fmla="*/ 48 h 66"/>
              <a:gd name="T30" fmla="*/ 39 w 48"/>
              <a:gd name="T31" fmla="*/ 62 h 66"/>
              <a:gd name="T32" fmla="*/ 24 w 48"/>
              <a:gd name="T33" fmla="*/ 66 h 66"/>
              <a:gd name="T34" fmla="*/ 19 w 48"/>
              <a:gd name="T35" fmla="*/ 66 h 66"/>
              <a:gd name="T36" fmla="*/ 5 w 48"/>
              <a:gd name="T37" fmla="*/ 57 h 66"/>
              <a:gd name="T38" fmla="*/ 0 w 48"/>
              <a:gd name="T39" fmla="*/ 43 h 66"/>
              <a:gd name="T40" fmla="*/ 3 w 48"/>
              <a:gd name="T41" fmla="*/ 35 h 66"/>
              <a:gd name="T42" fmla="*/ 22 w 48"/>
              <a:gd name="T43" fmla="*/ 0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48" h="66">
                <a:moveTo>
                  <a:pt x="22" y="0"/>
                </a:moveTo>
                <a:cubicBezTo>
                  <a:pt x="38" y="0"/>
                  <a:pt x="38" y="0"/>
                  <a:pt x="38" y="0"/>
                </a:cubicBezTo>
                <a:cubicBezTo>
                  <a:pt x="17" y="37"/>
                  <a:pt x="17" y="37"/>
                  <a:pt x="17" y="37"/>
                </a:cubicBezTo>
                <a:cubicBezTo>
                  <a:pt x="16" y="38"/>
                  <a:pt x="15" y="40"/>
                  <a:pt x="15" y="41"/>
                </a:cubicBezTo>
                <a:cubicBezTo>
                  <a:pt x="15" y="42"/>
                  <a:pt x="15" y="42"/>
                  <a:pt x="15" y="43"/>
                </a:cubicBezTo>
                <a:cubicBezTo>
                  <a:pt x="15" y="46"/>
                  <a:pt x="16" y="49"/>
                  <a:pt x="19" y="51"/>
                </a:cubicBezTo>
                <a:cubicBezTo>
                  <a:pt x="21" y="52"/>
                  <a:pt x="23" y="53"/>
                  <a:pt x="25" y="53"/>
                </a:cubicBezTo>
                <a:cubicBezTo>
                  <a:pt x="28" y="53"/>
                  <a:pt x="30" y="52"/>
                  <a:pt x="31" y="50"/>
                </a:cubicBezTo>
                <a:cubicBezTo>
                  <a:pt x="33" y="48"/>
                  <a:pt x="34" y="46"/>
                  <a:pt x="34" y="43"/>
                </a:cubicBezTo>
                <a:cubicBezTo>
                  <a:pt x="34" y="41"/>
                  <a:pt x="33" y="38"/>
                  <a:pt x="31" y="37"/>
                </a:cubicBezTo>
                <a:cubicBezTo>
                  <a:pt x="29" y="35"/>
                  <a:pt x="27" y="34"/>
                  <a:pt x="24" y="34"/>
                </a:cubicBezTo>
                <a:cubicBezTo>
                  <a:pt x="30" y="22"/>
                  <a:pt x="30" y="22"/>
                  <a:pt x="30" y="22"/>
                </a:cubicBezTo>
                <a:cubicBezTo>
                  <a:pt x="37" y="23"/>
                  <a:pt x="41" y="27"/>
                  <a:pt x="44" y="31"/>
                </a:cubicBezTo>
                <a:cubicBezTo>
                  <a:pt x="47" y="36"/>
                  <a:pt x="48" y="40"/>
                  <a:pt x="48" y="44"/>
                </a:cubicBezTo>
                <a:cubicBezTo>
                  <a:pt x="48" y="48"/>
                  <a:pt x="48" y="48"/>
                  <a:pt x="48" y="48"/>
                </a:cubicBezTo>
                <a:cubicBezTo>
                  <a:pt x="47" y="54"/>
                  <a:pt x="44" y="58"/>
                  <a:pt x="39" y="62"/>
                </a:cubicBezTo>
                <a:cubicBezTo>
                  <a:pt x="35" y="65"/>
                  <a:pt x="30" y="66"/>
                  <a:pt x="24" y="66"/>
                </a:cubicBezTo>
                <a:cubicBezTo>
                  <a:pt x="23" y="66"/>
                  <a:pt x="21" y="66"/>
                  <a:pt x="19" y="66"/>
                </a:cubicBezTo>
                <a:cubicBezTo>
                  <a:pt x="13" y="65"/>
                  <a:pt x="9" y="62"/>
                  <a:pt x="5" y="57"/>
                </a:cubicBezTo>
                <a:cubicBezTo>
                  <a:pt x="2" y="53"/>
                  <a:pt x="0" y="48"/>
                  <a:pt x="0" y="43"/>
                </a:cubicBezTo>
                <a:cubicBezTo>
                  <a:pt x="0" y="40"/>
                  <a:pt x="1" y="38"/>
                  <a:pt x="3" y="35"/>
                </a:cubicBezTo>
                <a:lnTo>
                  <a:pt x="22" y="0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h-TH"/>
          </a:p>
        </p:txBody>
      </p:sp>
      <p:cxnSp>
        <p:nvCxnSpPr>
          <p:cNvPr id="42" name="Straight Connector 41"/>
          <p:cNvCxnSpPr/>
          <p:nvPr/>
        </p:nvCxnSpPr>
        <p:spPr>
          <a:xfrm flipH="1">
            <a:off x="1188431" y="1578286"/>
            <a:ext cx="8940014" cy="0"/>
          </a:xfrm>
          <a:prstGeom prst="line">
            <a:avLst/>
          </a:prstGeom>
          <a:ln w="28575">
            <a:solidFill>
              <a:srgbClr val="EC5552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924861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1" cy="6858000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>
          <a:xfrm>
            <a:off x="10869" y="-1659"/>
            <a:ext cx="12192000" cy="6778158"/>
          </a:xfrm>
          <a:prstGeom prst="rect">
            <a:avLst/>
          </a:prstGeom>
          <a:solidFill>
            <a:srgbClr val="F2F2F2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grpSp>
        <p:nvGrpSpPr>
          <p:cNvPr id="14" name="Group 13"/>
          <p:cNvGrpSpPr/>
          <p:nvPr/>
        </p:nvGrpSpPr>
        <p:grpSpPr>
          <a:xfrm>
            <a:off x="10129866" y="6269793"/>
            <a:ext cx="2062134" cy="508365"/>
            <a:chOff x="10129866" y="6269793"/>
            <a:chExt cx="2062134" cy="508365"/>
          </a:xfrm>
        </p:grpSpPr>
        <p:sp>
          <p:nvSpPr>
            <p:cNvPr id="15" name="Rectangle 14"/>
            <p:cNvSpPr/>
            <p:nvPr/>
          </p:nvSpPr>
          <p:spPr>
            <a:xfrm>
              <a:off x="10304076" y="6334565"/>
              <a:ext cx="1887924" cy="378823"/>
            </a:xfrm>
            <a:prstGeom prst="rect">
              <a:avLst/>
            </a:prstGeom>
            <a:solidFill>
              <a:srgbClr val="F2F2F2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pic>
          <p:nvPicPr>
            <p:cNvPr id="16" name="Picture 15"/>
            <p:cNvPicPr>
              <a:picLocks noChangeAspect="1"/>
            </p:cNvPicPr>
            <p:nvPr/>
          </p:nvPicPr>
          <p:blipFill>
            <a:blip r:embed="rId3">
              <a:duotone>
                <a:prstClr val="black"/>
                <a:schemeClr val="accent4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>
              <a:off x="10638231" y="6434954"/>
              <a:ext cx="1397795" cy="178044"/>
            </a:xfrm>
            <a:prstGeom prst="rect">
              <a:avLst/>
            </a:prstGeom>
          </p:spPr>
        </p:pic>
        <p:pic>
          <p:nvPicPr>
            <p:cNvPr id="17" name="Picture 16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129866" y="6269793"/>
              <a:ext cx="508365" cy="508365"/>
            </a:xfrm>
            <a:prstGeom prst="rect">
              <a:avLst/>
            </a:prstGeom>
          </p:spPr>
        </p:pic>
      </p:grpSp>
      <p:pic>
        <p:nvPicPr>
          <p:cNvPr id="13" name="Picture 1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23988" y="2679141"/>
            <a:ext cx="2927004" cy="11744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61665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5070"/>
            <a:ext cx="12192001" cy="6858000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tx2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242283" y="862161"/>
            <a:ext cx="1287356" cy="1191281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4">
            <a:duotone>
              <a:prstClr val="black"/>
              <a:schemeClr val="tx2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10678289" y="4280278"/>
            <a:ext cx="1287356" cy="1191281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8" name="Freeform 37"/>
          <p:cNvSpPr/>
          <p:nvPr/>
        </p:nvSpPr>
        <p:spPr>
          <a:xfrm>
            <a:off x="-1" y="702092"/>
            <a:ext cx="9823270" cy="3746388"/>
          </a:xfrm>
          <a:custGeom>
            <a:avLst/>
            <a:gdLst>
              <a:gd name="connsiteX0" fmla="*/ 7763692 w 7763692"/>
              <a:gd name="connsiteY0" fmla="*/ 0 h 2349804"/>
              <a:gd name="connsiteX1" fmla="*/ 7763692 w 7763692"/>
              <a:gd name="connsiteY1" fmla="*/ 958008 h 2349804"/>
              <a:gd name="connsiteX2" fmla="*/ 0 w 7763692"/>
              <a:gd name="connsiteY2" fmla="*/ 2349804 h 2349804"/>
              <a:gd name="connsiteX3" fmla="*/ 0 w 7763692"/>
              <a:gd name="connsiteY3" fmla="*/ 1391797 h 2349804"/>
              <a:gd name="connsiteX4" fmla="*/ 7763692 w 7763692"/>
              <a:gd name="connsiteY4" fmla="*/ 0 h 23498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763692" h="2349804">
                <a:moveTo>
                  <a:pt x="7763692" y="0"/>
                </a:moveTo>
                <a:lnTo>
                  <a:pt x="7763692" y="958008"/>
                </a:lnTo>
                <a:lnTo>
                  <a:pt x="0" y="2349804"/>
                </a:lnTo>
                <a:lnTo>
                  <a:pt x="0" y="1391797"/>
                </a:lnTo>
                <a:lnTo>
                  <a:pt x="7763692" y="0"/>
                </a:lnTo>
                <a:close/>
              </a:path>
            </a:pathLst>
          </a:custGeom>
          <a:solidFill>
            <a:srgbClr val="FFF26B">
              <a:alpha val="60000"/>
            </a:srgb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42" name="Freeform 41"/>
          <p:cNvSpPr/>
          <p:nvPr/>
        </p:nvSpPr>
        <p:spPr>
          <a:xfrm>
            <a:off x="2502901" y="2221330"/>
            <a:ext cx="9689100" cy="3695219"/>
          </a:xfrm>
          <a:custGeom>
            <a:avLst/>
            <a:gdLst>
              <a:gd name="connsiteX0" fmla="*/ 7763692 w 7763692"/>
              <a:gd name="connsiteY0" fmla="*/ 0 h 2349804"/>
              <a:gd name="connsiteX1" fmla="*/ 7763692 w 7763692"/>
              <a:gd name="connsiteY1" fmla="*/ 958008 h 2349804"/>
              <a:gd name="connsiteX2" fmla="*/ 0 w 7763692"/>
              <a:gd name="connsiteY2" fmla="*/ 2349804 h 2349804"/>
              <a:gd name="connsiteX3" fmla="*/ 0 w 7763692"/>
              <a:gd name="connsiteY3" fmla="*/ 1391797 h 2349804"/>
              <a:gd name="connsiteX4" fmla="*/ 7763692 w 7763692"/>
              <a:gd name="connsiteY4" fmla="*/ 0 h 23498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763692" h="2349804">
                <a:moveTo>
                  <a:pt x="7763692" y="0"/>
                </a:moveTo>
                <a:lnTo>
                  <a:pt x="7763692" y="958008"/>
                </a:lnTo>
                <a:lnTo>
                  <a:pt x="0" y="2349804"/>
                </a:lnTo>
                <a:lnTo>
                  <a:pt x="0" y="1391797"/>
                </a:lnTo>
                <a:lnTo>
                  <a:pt x="7763692" y="0"/>
                </a:lnTo>
                <a:close/>
              </a:path>
            </a:pathLst>
          </a:custGeom>
          <a:solidFill>
            <a:srgbClr val="FFF26B">
              <a:alpha val="60000"/>
            </a:srgb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261939">
            <a:off x="1456775" y="1920564"/>
            <a:ext cx="6291275" cy="166993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1103732">
            <a:off x="5714037" y="3070561"/>
            <a:ext cx="5516437" cy="142685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accent4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172461" y="862161"/>
            <a:ext cx="1287356" cy="1191281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4">
            <a:duotone>
              <a:prstClr val="black"/>
              <a:schemeClr val="accent4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10591581" y="4291141"/>
            <a:ext cx="1287356" cy="1191281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grpSp>
        <p:nvGrpSpPr>
          <p:cNvPr id="14" name="Group 13"/>
          <p:cNvGrpSpPr/>
          <p:nvPr/>
        </p:nvGrpSpPr>
        <p:grpSpPr>
          <a:xfrm>
            <a:off x="10129866" y="6269793"/>
            <a:ext cx="2062134" cy="508365"/>
            <a:chOff x="10129866" y="6269793"/>
            <a:chExt cx="2062134" cy="508365"/>
          </a:xfrm>
        </p:grpSpPr>
        <p:sp>
          <p:nvSpPr>
            <p:cNvPr id="15" name="Rectangle 14"/>
            <p:cNvSpPr/>
            <p:nvPr/>
          </p:nvSpPr>
          <p:spPr>
            <a:xfrm>
              <a:off x="10304076" y="6334565"/>
              <a:ext cx="1887924" cy="378823"/>
            </a:xfrm>
            <a:prstGeom prst="rect">
              <a:avLst/>
            </a:prstGeom>
            <a:solidFill>
              <a:srgbClr val="F2F2F2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pic>
          <p:nvPicPr>
            <p:cNvPr id="16" name="Picture 15"/>
            <p:cNvPicPr>
              <a:picLocks noChangeAspect="1"/>
            </p:cNvPicPr>
            <p:nvPr/>
          </p:nvPicPr>
          <p:blipFill>
            <a:blip r:embed="rId7">
              <a:duotone>
                <a:prstClr val="black"/>
                <a:schemeClr val="accent4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>
              <a:off x="10638231" y="6434954"/>
              <a:ext cx="1397795" cy="178044"/>
            </a:xfrm>
            <a:prstGeom prst="rect">
              <a:avLst/>
            </a:prstGeom>
          </p:spPr>
        </p:pic>
        <p:pic>
          <p:nvPicPr>
            <p:cNvPr id="17" name="Picture 16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129866" y="6269793"/>
              <a:ext cx="508365" cy="50836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48288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1" cy="6858000"/>
          </a:xfrm>
          <a:prstGeom prst="rect">
            <a:avLst/>
          </a:prstGeom>
        </p:spPr>
      </p:pic>
      <p:grpSp>
        <p:nvGrpSpPr>
          <p:cNvPr id="14" name="Group 13"/>
          <p:cNvGrpSpPr/>
          <p:nvPr/>
        </p:nvGrpSpPr>
        <p:grpSpPr>
          <a:xfrm>
            <a:off x="10129866" y="6269793"/>
            <a:ext cx="2062134" cy="508365"/>
            <a:chOff x="10129866" y="6269793"/>
            <a:chExt cx="2062134" cy="508365"/>
          </a:xfrm>
        </p:grpSpPr>
        <p:sp>
          <p:nvSpPr>
            <p:cNvPr id="15" name="Rectangle 14"/>
            <p:cNvSpPr/>
            <p:nvPr/>
          </p:nvSpPr>
          <p:spPr>
            <a:xfrm>
              <a:off x="10304076" y="6334565"/>
              <a:ext cx="1887924" cy="378823"/>
            </a:xfrm>
            <a:prstGeom prst="rect">
              <a:avLst/>
            </a:prstGeom>
            <a:solidFill>
              <a:srgbClr val="F2F2F2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pic>
          <p:nvPicPr>
            <p:cNvPr id="16" name="Picture 15"/>
            <p:cNvPicPr>
              <a:picLocks noChangeAspect="1"/>
            </p:cNvPicPr>
            <p:nvPr/>
          </p:nvPicPr>
          <p:blipFill>
            <a:blip r:embed="rId3">
              <a:duotone>
                <a:prstClr val="black"/>
                <a:schemeClr val="accent4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>
              <a:off x="10638231" y="6434954"/>
              <a:ext cx="1397795" cy="178044"/>
            </a:xfrm>
            <a:prstGeom prst="rect">
              <a:avLst/>
            </a:prstGeom>
          </p:spPr>
        </p:pic>
        <p:pic>
          <p:nvPicPr>
            <p:cNvPr id="17" name="Picture 16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129866" y="6269793"/>
              <a:ext cx="508365" cy="508365"/>
            </a:xfrm>
            <a:prstGeom prst="rect">
              <a:avLst/>
            </a:prstGeom>
          </p:spPr>
        </p:pic>
      </p:grpSp>
      <p:pic>
        <p:nvPicPr>
          <p:cNvPr id="18" name="Picture 1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92732" y="390333"/>
            <a:ext cx="7775694" cy="1411847"/>
          </a:xfrm>
          <a:prstGeom prst="rect">
            <a:avLst/>
          </a:prstGeo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003273" y="1712657"/>
            <a:ext cx="3317870" cy="700646"/>
          </a:xfrm>
          <a:prstGeom prst="rect">
            <a:avLst/>
          </a:prstGeo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</p:pic>
      <p:sp>
        <p:nvSpPr>
          <p:cNvPr id="3" name="Rectangle 2"/>
          <p:cNvSpPr/>
          <p:nvPr/>
        </p:nvSpPr>
        <p:spPr>
          <a:xfrm>
            <a:off x="4245429" y="2730955"/>
            <a:ext cx="7189705" cy="682594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7">
            <a:biLevel thresh="25000"/>
          </a:blip>
          <a:stretch>
            <a:fillRect/>
          </a:stretch>
        </p:blipFill>
        <p:spPr>
          <a:xfrm>
            <a:off x="6322423" y="2815698"/>
            <a:ext cx="5014705" cy="455048"/>
          </a:xfrm>
          <a:prstGeom prst="rect">
            <a:avLst/>
          </a:prstGeo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2096916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50"/>
          <a:stretch/>
        </p:blipFill>
        <p:spPr>
          <a:xfrm>
            <a:off x="2356709" y="-1"/>
            <a:ext cx="9869817" cy="6858001"/>
          </a:xfrm>
          <a:prstGeom prst="rect">
            <a:avLst/>
          </a:prstGeom>
        </p:spPr>
      </p:pic>
      <p:grpSp>
        <p:nvGrpSpPr>
          <p:cNvPr id="14" name="Group 13"/>
          <p:cNvGrpSpPr/>
          <p:nvPr/>
        </p:nvGrpSpPr>
        <p:grpSpPr>
          <a:xfrm>
            <a:off x="10129866" y="6269793"/>
            <a:ext cx="2062134" cy="508365"/>
            <a:chOff x="10129866" y="6269793"/>
            <a:chExt cx="2062134" cy="508365"/>
          </a:xfrm>
        </p:grpSpPr>
        <p:sp>
          <p:nvSpPr>
            <p:cNvPr id="15" name="Rectangle 14"/>
            <p:cNvSpPr/>
            <p:nvPr/>
          </p:nvSpPr>
          <p:spPr>
            <a:xfrm>
              <a:off x="10304076" y="6334565"/>
              <a:ext cx="1887924" cy="378823"/>
            </a:xfrm>
            <a:prstGeom prst="rect">
              <a:avLst/>
            </a:prstGeom>
            <a:solidFill>
              <a:srgbClr val="F2F2F2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pic>
          <p:nvPicPr>
            <p:cNvPr id="16" name="Picture 15"/>
            <p:cNvPicPr>
              <a:picLocks noChangeAspect="1"/>
            </p:cNvPicPr>
            <p:nvPr/>
          </p:nvPicPr>
          <p:blipFill>
            <a:blip r:embed="rId3">
              <a:duotone>
                <a:prstClr val="black"/>
                <a:schemeClr val="accent4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>
              <a:off x="10638231" y="6434954"/>
              <a:ext cx="1397795" cy="178044"/>
            </a:xfrm>
            <a:prstGeom prst="rect">
              <a:avLst/>
            </a:prstGeom>
          </p:spPr>
        </p:pic>
        <p:pic>
          <p:nvPicPr>
            <p:cNvPr id="17" name="Picture 16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129866" y="6269793"/>
              <a:ext cx="508365" cy="508365"/>
            </a:xfrm>
            <a:prstGeom prst="rect">
              <a:avLst/>
            </a:prstGeom>
          </p:spPr>
        </p:pic>
      </p:grpSp>
      <p:sp>
        <p:nvSpPr>
          <p:cNvPr id="13" name="Rectangle 12"/>
          <p:cNvSpPr/>
          <p:nvPr/>
        </p:nvSpPr>
        <p:spPr>
          <a:xfrm>
            <a:off x="0" y="0"/>
            <a:ext cx="4514849" cy="6858000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pic>
        <p:nvPicPr>
          <p:cNvPr id="20" name="Picture 19"/>
          <p:cNvPicPr>
            <a:picLocks noChangeAspect="1"/>
          </p:cNvPicPr>
          <p:nvPr/>
        </p:nvPicPr>
        <p:blipFill>
          <a:blip r:embed="rId5">
            <a:grayscl/>
          </a:blip>
          <a:stretch>
            <a:fillRect/>
          </a:stretch>
        </p:blipFill>
        <p:spPr>
          <a:xfrm>
            <a:off x="190031" y="840730"/>
            <a:ext cx="632929" cy="585694"/>
          </a:xfrm>
          <a:prstGeom prst="rect">
            <a:avLst/>
          </a:prstGeo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5014" y="1712877"/>
            <a:ext cx="4324819" cy="1764045"/>
          </a:xfrm>
          <a:prstGeom prst="rect">
            <a:avLst/>
          </a:prstGeo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84906" y="5783481"/>
            <a:ext cx="1631860" cy="336469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84906" y="6321127"/>
            <a:ext cx="7071392" cy="272813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5">
            <a:grayscl/>
          </a:blip>
          <a:stretch>
            <a:fillRect/>
          </a:stretch>
        </p:blipFill>
        <p:spPr>
          <a:xfrm rot="10800000">
            <a:off x="3786904" y="3476922"/>
            <a:ext cx="632929" cy="585694"/>
          </a:xfrm>
          <a:prstGeom prst="rect">
            <a:avLst/>
          </a:prstGeo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8862773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4104" y="0"/>
            <a:ext cx="9847896" cy="6858000"/>
          </a:xfrm>
          <a:prstGeom prst="rect">
            <a:avLst/>
          </a:prstGeom>
        </p:spPr>
      </p:pic>
      <p:grpSp>
        <p:nvGrpSpPr>
          <p:cNvPr id="14" name="Group 13"/>
          <p:cNvGrpSpPr/>
          <p:nvPr/>
        </p:nvGrpSpPr>
        <p:grpSpPr>
          <a:xfrm>
            <a:off x="10129866" y="6269793"/>
            <a:ext cx="2062134" cy="508365"/>
            <a:chOff x="10129866" y="6269793"/>
            <a:chExt cx="2062134" cy="508365"/>
          </a:xfrm>
        </p:grpSpPr>
        <p:sp>
          <p:nvSpPr>
            <p:cNvPr id="15" name="Rectangle 14"/>
            <p:cNvSpPr/>
            <p:nvPr/>
          </p:nvSpPr>
          <p:spPr>
            <a:xfrm>
              <a:off x="10304076" y="6334565"/>
              <a:ext cx="1887924" cy="378823"/>
            </a:xfrm>
            <a:prstGeom prst="rect">
              <a:avLst/>
            </a:prstGeom>
            <a:solidFill>
              <a:srgbClr val="F2F2F2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pic>
          <p:nvPicPr>
            <p:cNvPr id="16" name="Picture 15"/>
            <p:cNvPicPr>
              <a:picLocks noChangeAspect="1"/>
            </p:cNvPicPr>
            <p:nvPr/>
          </p:nvPicPr>
          <p:blipFill>
            <a:blip r:embed="rId3">
              <a:duotone>
                <a:prstClr val="black"/>
                <a:schemeClr val="accent4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>
              <a:off x="10638231" y="6434954"/>
              <a:ext cx="1397795" cy="178044"/>
            </a:xfrm>
            <a:prstGeom prst="rect">
              <a:avLst/>
            </a:prstGeom>
          </p:spPr>
        </p:pic>
        <p:pic>
          <p:nvPicPr>
            <p:cNvPr id="17" name="Picture 16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129866" y="6269793"/>
              <a:ext cx="508365" cy="508365"/>
            </a:xfrm>
            <a:prstGeom prst="rect">
              <a:avLst/>
            </a:prstGeom>
          </p:spPr>
        </p:pic>
      </p:grpSp>
      <p:sp>
        <p:nvSpPr>
          <p:cNvPr id="13" name="Rectangle 12"/>
          <p:cNvSpPr/>
          <p:nvPr/>
        </p:nvSpPr>
        <p:spPr>
          <a:xfrm>
            <a:off x="1" y="0"/>
            <a:ext cx="4232366" cy="68580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pic>
        <p:nvPicPr>
          <p:cNvPr id="20" name="Picture 19"/>
          <p:cNvPicPr>
            <a:picLocks noChangeAspect="1"/>
          </p:cNvPicPr>
          <p:nvPr/>
        </p:nvPicPr>
        <p:blipFill>
          <a:blip r:embed="rId5">
            <a:grayscl/>
          </a:blip>
          <a:stretch>
            <a:fillRect/>
          </a:stretch>
        </p:blipFill>
        <p:spPr>
          <a:xfrm>
            <a:off x="222659" y="378530"/>
            <a:ext cx="632929" cy="585694"/>
          </a:xfrm>
          <a:prstGeom prst="rect">
            <a:avLst/>
          </a:prstGeo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5">
            <a:grayscl/>
          </a:blip>
          <a:stretch>
            <a:fillRect/>
          </a:stretch>
        </p:blipFill>
        <p:spPr>
          <a:xfrm rot="10800000">
            <a:off x="3477374" y="4774977"/>
            <a:ext cx="632929" cy="585694"/>
          </a:xfrm>
          <a:prstGeom prst="rect">
            <a:avLst/>
          </a:prstGeo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52741" y="5546765"/>
            <a:ext cx="2855754" cy="336469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52741" y="6061752"/>
            <a:ext cx="5367005" cy="272813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31136" y="1008718"/>
            <a:ext cx="4011245" cy="40146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32492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/>
        </p:nvSpPr>
        <p:spPr>
          <a:xfrm>
            <a:off x="0" y="0"/>
            <a:ext cx="5519746" cy="68580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026"/>
          <a:stretch/>
        </p:blipFill>
        <p:spPr>
          <a:xfrm>
            <a:off x="5162550" y="0"/>
            <a:ext cx="7029450" cy="6858000"/>
          </a:xfrm>
          <a:prstGeom prst="rect">
            <a:avLst/>
          </a:prstGeom>
        </p:spPr>
      </p:pic>
      <p:grpSp>
        <p:nvGrpSpPr>
          <p:cNvPr id="14" name="Group 13"/>
          <p:cNvGrpSpPr/>
          <p:nvPr/>
        </p:nvGrpSpPr>
        <p:grpSpPr>
          <a:xfrm>
            <a:off x="10129866" y="6269793"/>
            <a:ext cx="2062134" cy="508365"/>
            <a:chOff x="10129866" y="6269793"/>
            <a:chExt cx="2062134" cy="508365"/>
          </a:xfrm>
        </p:grpSpPr>
        <p:sp>
          <p:nvSpPr>
            <p:cNvPr id="15" name="Rectangle 14"/>
            <p:cNvSpPr/>
            <p:nvPr/>
          </p:nvSpPr>
          <p:spPr>
            <a:xfrm>
              <a:off x="10304076" y="6334565"/>
              <a:ext cx="1887924" cy="378823"/>
            </a:xfrm>
            <a:prstGeom prst="rect">
              <a:avLst/>
            </a:prstGeom>
            <a:solidFill>
              <a:srgbClr val="F2F2F2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pic>
          <p:nvPicPr>
            <p:cNvPr id="16" name="Picture 15"/>
            <p:cNvPicPr>
              <a:picLocks noChangeAspect="1"/>
            </p:cNvPicPr>
            <p:nvPr/>
          </p:nvPicPr>
          <p:blipFill>
            <a:blip r:embed="rId3">
              <a:duotone>
                <a:prstClr val="black"/>
                <a:schemeClr val="accent4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>
              <a:off x="10638231" y="6434954"/>
              <a:ext cx="1397795" cy="178044"/>
            </a:xfrm>
            <a:prstGeom prst="rect">
              <a:avLst/>
            </a:prstGeom>
          </p:spPr>
        </p:pic>
        <p:pic>
          <p:nvPicPr>
            <p:cNvPr id="17" name="Picture 16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129866" y="6269793"/>
              <a:ext cx="508365" cy="508365"/>
            </a:xfrm>
            <a:prstGeom prst="rect">
              <a:avLst/>
            </a:prstGeom>
          </p:spPr>
        </p:pic>
      </p:grpSp>
      <p:pic>
        <p:nvPicPr>
          <p:cNvPr id="20" name="Picture 19"/>
          <p:cNvPicPr>
            <a:picLocks noChangeAspect="1"/>
          </p:cNvPicPr>
          <p:nvPr/>
        </p:nvPicPr>
        <p:blipFill>
          <a:blip r:embed="rId5">
            <a:grayscl/>
          </a:blip>
          <a:stretch>
            <a:fillRect/>
          </a:stretch>
        </p:blipFill>
        <p:spPr>
          <a:xfrm>
            <a:off x="190031" y="840730"/>
            <a:ext cx="632929" cy="585694"/>
          </a:xfrm>
          <a:prstGeom prst="rect">
            <a:avLst/>
          </a:prstGeo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06495" y="1597336"/>
            <a:ext cx="4774936" cy="230988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49111" y="5642015"/>
            <a:ext cx="2520316" cy="336469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49110" y="6149396"/>
            <a:ext cx="6882989" cy="355529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5">
            <a:grayscl/>
          </a:blip>
          <a:stretch>
            <a:fillRect/>
          </a:stretch>
        </p:blipFill>
        <p:spPr>
          <a:xfrm rot="10800000">
            <a:off x="4964966" y="4078132"/>
            <a:ext cx="632929" cy="585694"/>
          </a:xfrm>
          <a:prstGeom prst="rect">
            <a:avLst/>
          </a:prstGeo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1830436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967"/>
          <a:stretch/>
        </p:blipFill>
        <p:spPr>
          <a:xfrm>
            <a:off x="4593134" y="0"/>
            <a:ext cx="7594317" cy="6858000"/>
          </a:xfrm>
          <a:prstGeom prst="rect">
            <a:avLst/>
          </a:prstGeom>
        </p:spPr>
      </p:pic>
      <p:sp>
        <p:nvSpPr>
          <p:cNvPr id="13" name="Rectangle 12"/>
          <p:cNvSpPr/>
          <p:nvPr/>
        </p:nvSpPr>
        <p:spPr>
          <a:xfrm>
            <a:off x="0" y="0"/>
            <a:ext cx="4593134" cy="6858000"/>
          </a:xfrm>
          <a:prstGeom prst="rect">
            <a:avLst/>
          </a:prstGeom>
          <a:solidFill>
            <a:srgbClr val="A386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grpSp>
        <p:nvGrpSpPr>
          <p:cNvPr id="14" name="Group 13"/>
          <p:cNvGrpSpPr/>
          <p:nvPr/>
        </p:nvGrpSpPr>
        <p:grpSpPr>
          <a:xfrm>
            <a:off x="10129866" y="6269793"/>
            <a:ext cx="2062134" cy="508365"/>
            <a:chOff x="10129866" y="6269793"/>
            <a:chExt cx="2062134" cy="508365"/>
          </a:xfrm>
        </p:grpSpPr>
        <p:sp>
          <p:nvSpPr>
            <p:cNvPr id="15" name="Rectangle 14"/>
            <p:cNvSpPr/>
            <p:nvPr/>
          </p:nvSpPr>
          <p:spPr>
            <a:xfrm>
              <a:off x="10304076" y="6334565"/>
              <a:ext cx="1887924" cy="378823"/>
            </a:xfrm>
            <a:prstGeom prst="rect">
              <a:avLst/>
            </a:prstGeom>
            <a:solidFill>
              <a:srgbClr val="F2F2F2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pic>
          <p:nvPicPr>
            <p:cNvPr id="16" name="Picture 15"/>
            <p:cNvPicPr>
              <a:picLocks noChangeAspect="1"/>
            </p:cNvPicPr>
            <p:nvPr/>
          </p:nvPicPr>
          <p:blipFill>
            <a:blip r:embed="rId3">
              <a:duotone>
                <a:prstClr val="black"/>
                <a:schemeClr val="accent4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>
              <a:off x="10638231" y="6434954"/>
              <a:ext cx="1397795" cy="178044"/>
            </a:xfrm>
            <a:prstGeom prst="rect">
              <a:avLst/>
            </a:prstGeom>
          </p:spPr>
        </p:pic>
        <p:pic>
          <p:nvPicPr>
            <p:cNvPr id="17" name="Picture 16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129866" y="6269793"/>
              <a:ext cx="508365" cy="508365"/>
            </a:xfrm>
            <a:prstGeom prst="rect">
              <a:avLst/>
            </a:prstGeom>
          </p:spPr>
        </p:pic>
      </p:grpSp>
      <p:pic>
        <p:nvPicPr>
          <p:cNvPr id="20" name="Picture 19"/>
          <p:cNvPicPr>
            <a:picLocks noChangeAspect="1"/>
          </p:cNvPicPr>
          <p:nvPr/>
        </p:nvPicPr>
        <p:blipFill>
          <a:blip r:embed="rId5">
            <a:grayscl/>
          </a:blip>
          <a:stretch>
            <a:fillRect/>
          </a:stretch>
        </p:blipFill>
        <p:spPr>
          <a:xfrm>
            <a:off x="190031" y="840730"/>
            <a:ext cx="632929" cy="585694"/>
          </a:xfrm>
          <a:prstGeom prst="rect">
            <a:avLst/>
          </a:prstGeo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5">
            <a:grayscl/>
          </a:blip>
          <a:stretch>
            <a:fillRect/>
          </a:stretch>
        </p:blipFill>
        <p:spPr>
          <a:xfrm rot="10800000">
            <a:off x="3960205" y="3429000"/>
            <a:ext cx="632929" cy="585694"/>
          </a:xfrm>
          <a:prstGeom prst="rect">
            <a:avLst/>
          </a:prstGeo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9276" y="1655016"/>
            <a:ext cx="4367190" cy="1266073"/>
          </a:xfrm>
          <a:prstGeom prst="rect">
            <a:avLst/>
          </a:prstGeo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94091" y="5679253"/>
            <a:ext cx="1160433" cy="300094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94091" y="6133386"/>
            <a:ext cx="3880200" cy="2728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01909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1" cy="6858000"/>
          </a:xfrm>
          <a:prstGeom prst="rect">
            <a:avLst/>
          </a:prstGeom>
        </p:spPr>
      </p:pic>
      <p:grpSp>
        <p:nvGrpSpPr>
          <p:cNvPr id="14" name="Group 13"/>
          <p:cNvGrpSpPr/>
          <p:nvPr/>
        </p:nvGrpSpPr>
        <p:grpSpPr>
          <a:xfrm>
            <a:off x="10129866" y="6269793"/>
            <a:ext cx="2062134" cy="508365"/>
            <a:chOff x="10129866" y="6269793"/>
            <a:chExt cx="2062134" cy="508365"/>
          </a:xfrm>
        </p:grpSpPr>
        <p:sp>
          <p:nvSpPr>
            <p:cNvPr id="15" name="Rectangle 14"/>
            <p:cNvSpPr/>
            <p:nvPr/>
          </p:nvSpPr>
          <p:spPr>
            <a:xfrm>
              <a:off x="10304076" y="6334565"/>
              <a:ext cx="1887924" cy="378823"/>
            </a:xfrm>
            <a:prstGeom prst="rect">
              <a:avLst/>
            </a:prstGeom>
            <a:solidFill>
              <a:srgbClr val="F2F2F2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pic>
          <p:nvPicPr>
            <p:cNvPr id="16" name="Picture 15"/>
            <p:cNvPicPr>
              <a:picLocks noChangeAspect="1"/>
            </p:cNvPicPr>
            <p:nvPr/>
          </p:nvPicPr>
          <p:blipFill>
            <a:blip r:embed="rId3">
              <a:duotone>
                <a:prstClr val="black"/>
                <a:schemeClr val="accent4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>
              <a:off x="10638231" y="6434954"/>
              <a:ext cx="1397795" cy="178044"/>
            </a:xfrm>
            <a:prstGeom prst="rect">
              <a:avLst/>
            </a:prstGeom>
          </p:spPr>
        </p:pic>
        <p:pic>
          <p:nvPicPr>
            <p:cNvPr id="17" name="Picture 16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129866" y="6269793"/>
              <a:ext cx="508365" cy="508365"/>
            </a:xfrm>
            <a:prstGeom prst="rect">
              <a:avLst/>
            </a:prstGeom>
          </p:spPr>
        </p:pic>
      </p:grpSp>
      <p:sp>
        <p:nvSpPr>
          <p:cNvPr id="3" name="Rectangle 2"/>
          <p:cNvSpPr/>
          <p:nvPr/>
        </p:nvSpPr>
        <p:spPr>
          <a:xfrm>
            <a:off x="0" y="885827"/>
            <a:ext cx="12192000" cy="994466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536275" y="843569"/>
            <a:ext cx="2327343" cy="954098"/>
          </a:xfrm>
          <a:prstGeom prst="rect">
            <a:avLst/>
          </a:prstGeo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961564" y="2021373"/>
            <a:ext cx="7902054" cy="619863"/>
          </a:xfrm>
          <a:prstGeom prst="rect">
            <a:avLst/>
          </a:prstGeo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6810372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ธีมของ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2166</TotalTime>
  <Words>0</Words>
  <Application>Microsoft Office PowerPoint</Application>
  <PresentationFormat>Widescreen</PresentationFormat>
  <Paragraphs>0</Paragraphs>
  <Slides>29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29</vt:i4>
      </vt:variant>
    </vt:vector>
  </HeadingPairs>
  <TitlesOfParts>
    <vt:vector size="35" baseType="lpstr">
      <vt:lpstr>Angsana New</vt:lpstr>
      <vt:lpstr>Arial</vt:lpstr>
      <vt:lpstr>Calibri</vt:lpstr>
      <vt:lpstr>Calibri Light</vt:lpstr>
      <vt:lpstr>Cordia New</vt:lpstr>
      <vt:lpstr>ธีมของ Office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Hewlett-Packard Company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งานนำเสนอ PowerPoint</dc:title>
  <dc:creator>HP</dc:creator>
  <cp:lastModifiedBy>Administrator</cp:lastModifiedBy>
  <cp:revision>139</cp:revision>
  <dcterms:created xsi:type="dcterms:W3CDTF">2017-11-28T02:30:47Z</dcterms:created>
  <dcterms:modified xsi:type="dcterms:W3CDTF">2017-12-10T18:04:36Z</dcterms:modified>
</cp:coreProperties>
</file>